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7432000" cy="16459200"/>
  <p:notesSz cx="6715125" cy="9239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216">
          <p15:clr>
            <a:srgbClr val="A4A3A4"/>
          </p15:clr>
        </p15:guide>
        <p15:guide id="2" orient="horz" pos="10098">
          <p15:clr>
            <a:srgbClr val="A4A3A4"/>
          </p15:clr>
        </p15:guide>
        <p15:guide id="3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832"/>
    <a:srgbClr val="35D12D"/>
    <a:srgbClr val="21751D"/>
    <a:srgbClr val="196357"/>
    <a:srgbClr val="0B7277"/>
    <a:srgbClr val="00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062" y="420"/>
      </p:cViewPr>
      <p:guideLst>
        <p:guide orient="horz" pos="5216"/>
        <p:guide orient="horz" pos="1009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jane Pimentel" userId="e61d29d4ea2a8f03" providerId="LiveId" clId="{CC45844D-4F51-4867-B867-8173971302B3}"/>
    <pc:docChg chg="modSld">
      <pc:chgData name="Rejane Pimentel" userId="e61d29d4ea2a8f03" providerId="LiveId" clId="{CC45844D-4F51-4867-B867-8173971302B3}" dt="2023-02-08T13:43:02.840" v="4" actId="20577"/>
      <pc:docMkLst>
        <pc:docMk/>
      </pc:docMkLst>
      <pc:sldChg chg="modSp mod">
        <pc:chgData name="Rejane Pimentel" userId="e61d29d4ea2a8f03" providerId="LiveId" clId="{CC45844D-4F51-4867-B867-8173971302B3}" dt="2023-02-08T13:43:02.840" v="4" actId="20577"/>
        <pc:sldMkLst>
          <pc:docMk/>
          <pc:sldMk cId="0" sldId="256"/>
        </pc:sldMkLst>
        <pc:spChg chg="mod">
          <ac:chgData name="Rejane Pimentel" userId="e61d29d4ea2a8f03" providerId="LiveId" clId="{CC45844D-4F51-4867-B867-8173971302B3}" dt="2023-02-08T13:43:02.840" v="4" actId="20577"/>
          <ac:spMkLst>
            <pc:docMk/>
            <pc:sldMk cId="0" sldId="256"/>
            <ac:spMk id="9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bg>
      <p:bgPr>
        <a:solidFill>
          <a:schemeClr val="accen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1460754" y="13004802"/>
            <a:ext cx="24256745" cy="1471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Arial"/>
              <a:buNone/>
              <a:defRPr sz="72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0" y="0"/>
            <a:ext cx="27432000" cy="12794284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85000"/>
              </a:lnSpc>
              <a:spcBef>
                <a:spcPts val="180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/>
              <a:buNone/>
              <a:defRPr sz="7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Font typeface="Arial"/>
              <a:buNone/>
              <a:defRPr sz="63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None/>
              <a:defRPr sz="5400" b="0" i="1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1522476" y="14183364"/>
            <a:ext cx="20766024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3150"/>
              <a:buNone/>
              <a:defRPr sz="315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250"/>
              <a:buNone/>
              <a:defRPr sz="2250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 rot="5400000">
            <a:off x="9100996" y="-2750485"/>
            <a:ext cx="9038844" cy="2419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 rot="5400000">
            <a:off x="16870680" y="4471988"/>
            <a:ext cx="11521440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 rot="5400000">
            <a:off x="3956209" y="-505777"/>
            <a:ext cx="12961620" cy="1740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bg>
      <p:bgPr>
        <a:solidFill>
          <a:schemeClr val="accen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0"/>
            <a:ext cx="27432000" cy="1645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1357884" y="1849121"/>
            <a:ext cx="24260176" cy="804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800"/>
              <a:buFont typeface="Arial"/>
              <a:buNone/>
              <a:defRPr sz="19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501903" y="10096502"/>
            <a:ext cx="20763452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None/>
              <a:defRPr sz="6300"/>
            </a:lvl2pPr>
            <a:lvl3pPr lvl="2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None/>
              <a:defRPr sz="5400"/>
            </a:lvl3pPr>
            <a:lvl4pPr lvl="3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4pPr>
            <a:lvl5pPr lvl="4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5pPr>
            <a:lvl6pPr lvl="5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6pPr>
            <a:lvl7pPr lvl="6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7pPr>
            <a:lvl8pPr lvl="7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8pPr>
            <a:lvl9pPr lvl="8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1522477" y="4828033"/>
            <a:ext cx="24195880" cy="903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357884" y="1841806"/>
            <a:ext cx="24256745" cy="8054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800"/>
              <a:buFont typeface="Arial"/>
              <a:buNone/>
              <a:defRPr sz="198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1501902" y="10090102"/>
            <a:ext cx="20759166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4050"/>
              <a:buNone/>
              <a:defRPr sz="405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522476" y="4795522"/>
            <a:ext cx="10492740" cy="904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13525494" y="4795522"/>
            <a:ext cx="10492740" cy="904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522476" y="4897121"/>
            <a:ext cx="10492740" cy="173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4950"/>
              <a:buNone/>
              <a:defRPr sz="4950" b="0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 b="1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None/>
              <a:defRPr sz="4050" b="1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1522476" y="6607402"/>
            <a:ext cx="10492740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13517119" y="4892244"/>
            <a:ext cx="10492740" cy="1733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4950"/>
              <a:buNone/>
              <a:defRPr sz="4950" b="0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 b="1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None/>
              <a:defRPr sz="4050" b="1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13517119" y="6602376"/>
            <a:ext cx="10492740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/>
          <p:nvPr/>
        </p:nvSpPr>
        <p:spPr>
          <a:xfrm>
            <a:off x="17145000" y="0"/>
            <a:ext cx="10287000" cy="1645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8588159" y="1301477"/>
            <a:ext cx="7612380" cy="4608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"/>
              <a:buNone/>
              <a:defRPr sz="9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1714500" y="1828800"/>
            <a:ext cx="13716000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6858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7200"/>
              <a:buChar char=" "/>
              <a:defRPr sz="7200"/>
            </a:lvl1pPr>
            <a:lvl2pPr marL="914400" lvl="1" indent="-6286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Char char=" "/>
              <a:defRPr sz="6300"/>
            </a:lvl2pPr>
            <a:lvl3pPr marL="1371600" lvl="2" indent="-5715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3pPr>
            <a:lvl4pPr marL="1828800" lvl="3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4pPr>
            <a:lvl5pPr marL="2286000" lvl="4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5pPr>
            <a:lvl6pPr marL="2743200" lvl="5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6pPr>
            <a:lvl7pPr marL="3200400" lvl="6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7pPr>
            <a:lvl8pPr marL="3657600" lvl="7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8pPr>
            <a:lvl9pPr marL="4114800" lvl="8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2"/>
          </p:nvPr>
        </p:nvSpPr>
        <p:spPr>
          <a:xfrm>
            <a:off x="18620959" y="6028352"/>
            <a:ext cx="7646670" cy="7504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None/>
              <a:defRPr sz="405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250"/>
              <a:buNone/>
              <a:defRPr sz="2250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150"/>
              <a:buFont typeface="Arial"/>
              <a:buNone/>
              <a:defRPr sz="1215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522477" y="4828033"/>
            <a:ext cx="24195880" cy="903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71500" algn="l" rtl="0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Char char=" "/>
              <a:defRPr sz="5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71500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Char char=" "/>
              <a:defRPr sz="5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14350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Char char=" "/>
              <a:defRPr sz="4500" b="0" i="1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15" name="Google Shape;15;p1">
            <a:hlinkClick r:id="rId14"/>
          </p:cNvPr>
          <p:cNvPicPr preferRelativeResize="0"/>
          <p:nvPr/>
        </p:nvPicPr>
        <p:blipFill rotWithShape="1">
          <a:blip r:embed="rId15">
            <a:alphaModFix/>
          </a:blip>
          <a:srcRect r="38726"/>
          <a:stretch/>
        </p:blipFill>
        <p:spPr>
          <a:xfrm>
            <a:off x="22008406" y="16156967"/>
            <a:ext cx="3000433" cy="15410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24999573" y="16067231"/>
            <a:ext cx="1975669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www.postersession.com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87">
              <a:schemeClr val="bg1"/>
            </a:gs>
            <a:gs pos="19000">
              <a:schemeClr val="lt1"/>
            </a:gs>
          </a:gsLst>
          <a:lin ang="5400000" scaled="0"/>
        </a:gra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/>
        </p:nvSpPr>
        <p:spPr>
          <a:xfrm>
            <a:off x="1201575" y="5736175"/>
            <a:ext cx="5877000" cy="9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dirty="0"/>
          </a:p>
          <a:p>
            <a:pPr marL="0" marR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 xxxxxxxxxxxxxxxxxxxxxxxxxxxxxxxxxxxxxxxxxxxxxxxxxxxxxxxxxxxxxxxxxxxxxxxxxxxxxxxxxxxxxxxxxxxxxxxxxxxxxxxxxxxxxxxxxxxxxxxxxxxxxxxxxxxxxxxxxxxxxxxxxxxxxxxxxxxxxxxx</a:t>
            </a:r>
            <a:endParaRPr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7561430" y="6245952"/>
            <a:ext cx="5877000" cy="9058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2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4753775" y="1407751"/>
            <a:ext cx="19117200" cy="20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INSERIR O TÍTULO AQUI</a:t>
            </a:r>
            <a:endParaRPr sz="4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BR" sz="3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Colocar Aqui o Nome do(a) Autor(a)1 / Sigla de sua instituição,</a:t>
            </a:r>
            <a:r>
              <a:rPr lang="pt-BR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3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do(a) Autor(a)2 / Sigla de sua instituição, </a:t>
            </a:r>
          </a:p>
          <a:p>
            <a:pPr algn="ctr">
              <a:spcBef>
                <a:spcPts val="600"/>
              </a:spcBef>
            </a:pPr>
            <a:r>
              <a:rPr lang="pt-BR" sz="3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do(a) Autor(a)3 / Sigla de sua instituição</a:t>
            </a:r>
          </a:p>
          <a:p>
            <a:pPr algn="ctr">
              <a:spcBef>
                <a:spcPts val="600"/>
              </a:spcBef>
            </a:pPr>
            <a:endParaRPr lang="pt-BR"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BR" sz="3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0" y="15708086"/>
            <a:ext cx="27432000" cy="7511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1" dirty="0" smtClean="0">
                <a:solidFill>
                  <a:schemeClr val="tx1"/>
                </a:solidFill>
              </a:rPr>
              <a:t>IV </a:t>
            </a:r>
            <a:r>
              <a:rPr lang="pt-BR" sz="3400" b="1" dirty="0">
                <a:solidFill>
                  <a:schemeClr val="tx1"/>
                </a:solidFill>
              </a:rPr>
              <a:t>Mostra Científica Virtual do Grupo de Pesquisa FITANTROP/UFRPE em homenagem ao Dia Nacional da Caatinga (</a:t>
            </a:r>
            <a:r>
              <a:rPr lang="pt-BR" sz="3400" b="1" dirty="0" smtClean="0">
                <a:solidFill>
                  <a:schemeClr val="tx1"/>
                </a:solidFill>
              </a:rPr>
              <a:t>28/04/2024)</a:t>
            </a:r>
            <a:endParaRPr sz="3400" b="1" dirty="0">
              <a:solidFill>
                <a:schemeClr val="tx1"/>
              </a:solidFill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13785913" y="5736163"/>
            <a:ext cx="5877000" cy="97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2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927575" y="5791300"/>
            <a:ext cx="5877000" cy="69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dirty="0"/>
          </a:p>
        </p:txBody>
      </p:sp>
      <p:sp>
        <p:nvSpPr>
          <p:cNvPr id="102" name="Google Shape;102;p14"/>
          <p:cNvSpPr txBox="1"/>
          <p:nvPr/>
        </p:nvSpPr>
        <p:spPr>
          <a:xfrm>
            <a:off x="1201575" y="4344201"/>
            <a:ext cx="5877000" cy="1135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>
                <a:solidFill>
                  <a:schemeClr val="tx1"/>
                </a:solidFill>
                <a:sym typeface="Arial"/>
              </a:rPr>
              <a:t>INTRODUÇÃO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7524920" y="4305975"/>
            <a:ext cx="5876926" cy="171505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1" dirty="0">
                <a:solidFill>
                  <a:schemeClr val="tx1"/>
                </a:solidFill>
              </a:rPr>
              <a:t>PROCEDIMENTOS METODOLÓGICOS OU MATERIAL E MÉTODOS</a:t>
            </a:r>
            <a:endParaRPr sz="3400" dirty="0">
              <a:solidFill>
                <a:schemeClr val="tx1"/>
              </a:solidFill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3848200" y="4305999"/>
            <a:ext cx="5877000" cy="11607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>
                <a:solidFill>
                  <a:schemeClr val="tx1"/>
                </a:solidFill>
                <a:sym typeface="Arial"/>
              </a:rPr>
              <a:t>RESULTADOS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19927575" y="4305997"/>
            <a:ext cx="5877000" cy="11607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>
                <a:solidFill>
                  <a:schemeClr val="tx1"/>
                </a:solidFill>
                <a:sym typeface="Arial"/>
              </a:rPr>
              <a:t>CONCLUSÃO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106" name="Google Shape;10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70975" y="696637"/>
            <a:ext cx="1933525" cy="269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 descr="C:\Users\Usuário\Downloads\Fitantrop_03_Logo_2020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575" y="941295"/>
            <a:ext cx="3827625" cy="2172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o">
  <a:themeElements>
    <a:clrScheme name="Verd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73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Metropolitano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Usuario</cp:lastModifiedBy>
  <cp:revision>16</cp:revision>
  <dcterms:modified xsi:type="dcterms:W3CDTF">2024-01-30T11:11:41Z</dcterms:modified>
</cp:coreProperties>
</file>