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7432000" cy="16459200"/>
  <p:notesSz cx="6715125" cy="9239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C63B"/>
    <a:srgbClr val="31EF5E"/>
    <a:srgbClr val="196357"/>
    <a:srgbClr val="0B7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522" y="96"/>
      </p:cViewPr>
      <p:guideLst>
        <p:guide orient="horz" pos="5216"/>
        <p:guide orient="horz" pos="1009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460754" y="13004802"/>
            <a:ext cx="24256745" cy="1471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  <a:defRPr sz="72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0" y="0"/>
            <a:ext cx="27432000" cy="127942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85000"/>
              </a:lnSpc>
              <a:spcBef>
                <a:spcPts val="180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/>
              <a:buNone/>
              <a:defRPr sz="7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Font typeface="Arial"/>
              <a:buNone/>
              <a:defRPr sz="63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None/>
              <a:defRPr sz="54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522476" y="14183364"/>
            <a:ext cx="20766024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3150"/>
              <a:buNone/>
              <a:defRPr sz="31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 rot="5400000">
            <a:off x="9100996" y="-2750485"/>
            <a:ext cx="9038844" cy="2419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 rot="5400000">
            <a:off x="16870680" y="4471988"/>
            <a:ext cx="11521440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 rot="5400000">
            <a:off x="3956209" y="-505777"/>
            <a:ext cx="12961620" cy="1740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27432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357884" y="1849121"/>
            <a:ext cx="24260176" cy="804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800"/>
              <a:buFont typeface="Arial"/>
              <a:buNone/>
              <a:defRPr sz="19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501903" y="10096502"/>
            <a:ext cx="20763452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None/>
              <a:defRPr sz="6300"/>
            </a:lvl2pPr>
            <a:lvl3pPr lvl="2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None/>
              <a:defRPr sz="5400"/>
            </a:lvl3pPr>
            <a:lvl4pPr lvl="3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4pPr>
            <a:lvl5pPr lvl="4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5pPr>
            <a:lvl6pPr lvl="5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6pPr>
            <a:lvl7pPr lvl="6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7pPr>
            <a:lvl8pPr lvl="7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8pPr>
            <a:lvl9pPr lvl="8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357884" y="1841806"/>
            <a:ext cx="24256745" cy="8054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800"/>
              <a:buFont typeface="Arial"/>
              <a:buNone/>
              <a:defRPr sz="19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501902" y="10090102"/>
            <a:ext cx="20759166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050"/>
              <a:buNone/>
              <a:defRPr sz="40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522476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13525494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522476" y="4897121"/>
            <a:ext cx="10492740" cy="173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1522476" y="6607402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13517119" y="4892244"/>
            <a:ext cx="10492740" cy="173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13517119" y="6602376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>
            <a:off x="17145000" y="0"/>
            <a:ext cx="10287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8588159" y="1301477"/>
            <a:ext cx="7612380" cy="4608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"/>
              <a:buNone/>
              <a:defRPr sz="9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14500" y="1828800"/>
            <a:ext cx="1371600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6858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7200"/>
              <a:buChar char=" "/>
              <a:defRPr sz="7200"/>
            </a:lvl1pPr>
            <a:lvl2pPr marL="914400" lvl="1" indent="-6286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Char char=" "/>
              <a:defRPr sz="6300"/>
            </a:lvl2pPr>
            <a:lvl3pPr marL="1371600" lvl="2" indent="-5715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3pPr>
            <a:lvl4pPr marL="1828800" lvl="3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4pPr>
            <a:lvl5pPr marL="2286000" lvl="4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5pPr>
            <a:lvl6pPr marL="2743200" lvl="5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6pPr>
            <a:lvl7pPr marL="3200400" lvl="6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7pPr>
            <a:lvl8pPr marL="3657600" lvl="7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8pPr>
            <a:lvl9pPr marL="4114800" lvl="8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18620959" y="6028352"/>
            <a:ext cx="7646670" cy="7504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None/>
              <a:defRPr sz="40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150"/>
              <a:buFont typeface="Arial"/>
              <a:buNone/>
              <a:defRPr sz="1215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71500" algn="l" rtl="0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1435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Char char=" "/>
              <a:defRPr sz="45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5" name="Google Shape;15;p1">
            <a:hlinkClick r:id="rId14"/>
          </p:cNvPr>
          <p:cNvPicPr preferRelativeResize="0"/>
          <p:nvPr/>
        </p:nvPicPr>
        <p:blipFill rotWithShape="1">
          <a:blip r:embed="rId15">
            <a:alphaModFix/>
          </a:blip>
          <a:srcRect r="38726"/>
          <a:stretch/>
        </p:blipFill>
        <p:spPr>
          <a:xfrm>
            <a:off x="22008406" y="16156967"/>
            <a:ext cx="3000433" cy="15410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24999573" y="16067231"/>
            <a:ext cx="197566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www.postersession.com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25000">
              <a:schemeClr val="lt1"/>
            </a:gs>
          </a:gsLst>
          <a:lin ang="5400000" scaled="0"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1201575" y="5736175"/>
            <a:ext cx="5877000" cy="9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b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Objetivo xxxxxxxxxxxxxxxxxxxxxxxxxxxxxxxxxxxxxxxxxxxxxxxxxxxxxxxxxxxxxxxxxxxxxxxxxxxxxxxxxxxxxxxxxxxxxxxxxxxxxxxxxxxxxxxxxxxxxxxxxxxxxxxxxxxxxxxxxxxxxxxxxxxxxxxxxxxxxxxx</a:t>
            </a:r>
            <a:endParaRPr sz="2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7561430" y="6245952"/>
            <a:ext cx="5877000" cy="9058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608478" y="1036624"/>
            <a:ext cx="17311597" cy="20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TÍTULO: </a:t>
            </a:r>
            <a:r>
              <a:rPr lang="pt-BR" sz="4400" b="1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</a:t>
            </a:r>
            <a:endParaRPr sz="4400" b="1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</a:t>
            </a:r>
            <a:endParaRPr sz="4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Autor1: </a:t>
            </a:r>
            <a:r>
              <a:rPr lang="pt-BR" sz="3000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/ Sigla da Afiliação</a:t>
            </a:r>
            <a:r>
              <a:rPr lang="pt-BR" sz="24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;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Autor2: </a:t>
            </a:r>
            <a:r>
              <a:rPr lang="pt-BR" sz="3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</a:t>
            </a: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/ Sigla da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Afiliação;</a:t>
            </a:r>
          </a:p>
          <a:p>
            <a:pPr algn="ctr">
              <a:spcBef>
                <a:spcPts val="600"/>
              </a:spcBef>
            </a:pP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Autor3: </a:t>
            </a:r>
            <a:r>
              <a:rPr lang="pt-BR" sz="3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</a:t>
            </a: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/ </a:t>
            </a: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Sigla da Afiliação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endParaRPr lang="pt-BR" sz="30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>
              <a:spcBef>
                <a:spcPts val="600"/>
              </a:spcBef>
            </a:pPr>
            <a:endParaRPr lang="pt-BR" sz="3000" dirty="0" smtClean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endParaRPr lang="pt-BR" sz="30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0" y="15350014"/>
            <a:ext cx="27432000" cy="1109186"/>
          </a:xfrm>
          <a:prstGeom prst="rect">
            <a:avLst/>
          </a:prstGeom>
          <a:solidFill>
            <a:srgbClr val="10C6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Simpósio Virtual do Grupo de Estudos em Infraestrutura Produtiva e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Logística 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o Desenvolvimento Local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Sustentável - UPE</a:t>
            </a: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Tema: “Políticas públicas,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logística, inovação, sustentabilidade 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os impactos da pandemia”</a:t>
            </a: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3785913" y="5736163"/>
            <a:ext cx="5877000" cy="97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927575" y="5791300"/>
            <a:ext cx="5877000" cy="69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1201575" y="4344201"/>
            <a:ext cx="5877000" cy="1135200"/>
          </a:xfrm>
          <a:prstGeom prst="rect">
            <a:avLst/>
          </a:prstGeom>
          <a:solidFill>
            <a:srgbClr val="10C63B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1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INTRODUÇÃO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7524920" y="4305975"/>
            <a:ext cx="5876926" cy="1715053"/>
          </a:xfrm>
          <a:prstGeom prst="rect">
            <a:avLst/>
          </a:prstGeom>
          <a:solidFill>
            <a:srgbClr val="10C63B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METODOLÓGICOS OU MATERIAL E MÉTODOS</a:t>
            </a:r>
            <a:endParaRPr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3848200" y="4305999"/>
            <a:ext cx="5877000" cy="1160700"/>
          </a:xfrm>
          <a:prstGeom prst="rect">
            <a:avLst/>
          </a:prstGeom>
          <a:solidFill>
            <a:srgbClr val="10C63B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RESULTADOS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19927575" y="4305997"/>
            <a:ext cx="5877000" cy="1160700"/>
          </a:xfrm>
          <a:prstGeom prst="rect">
            <a:avLst/>
          </a:prstGeom>
          <a:solidFill>
            <a:srgbClr val="10C63B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CONCLUSÃO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Imagem 14" descr="Polo Palmares – Melhores Faculdade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3"/>
          <a:stretch/>
        </p:blipFill>
        <p:spPr bwMode="auto">
          <a:xfrm>
            <a:off x="1378008" y="274319"/>
            <a:ext cx="3096105" cy="2629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m 16" descr="http://uast.ufrpe.br/sites/ww5.uast.ufrpe.br/files/paginas/ufrpe-uast-logos-fundobranco-400_0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3554" y="486783"/>
            <a:ext cx="3297909" cy="3305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m 17" descr="https://w1.solucaoatrio.net.br/somos/upe-gdls/templates/jsn_solid_pro/images/colors/red/logo.pn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" t="11517" r="66536"/>
          <a:stretch/>
        </p:blipFill>
        <p:spPr bwMode="auto">
          <a:xfrm>
            <a:off x="932718" y="2286000"/>
            <a:ext cx="3754438" cy="19058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m 18" descr="Blog do curso de Administração da UFRPE | UAST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5251" y="1074101"/>
            <a:ext cx="2028919" cy="19751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Verd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81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Metropolitano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 do Windows</cp:lastModifiedBy>
  <cp:revision>14</cp:revision>
  <dcterms:modified xsi:type="dcterms:W3CDTF">2021-04-16T05:46:38Z</dcterms:modified>
</cp:coreProperties>
</file>