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27432000" cy="16459200"/>
  <p:notesSz cx="6715125" cy="923925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5216">
          <p15:clr>
            <a:srgbClr val="A4A3A4"/>
          </p15:clr>
        </p15:guide>
        <p15:guide id="2" orient="horz" pos="10098">
          <p15:clr>
            <a:srgbClr val="A4A3A4"/>
          </p15:clr>
        </p15:guide>
        <p15:guide id="3" pos="86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BC79"/>
    <a:srgbClr val="31EF5E"/>
    <a:srgbClr val="10C63B"/>
    <a:srgbClr val="196357"/>
    <a:srgbClr val="0B72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6" d="100"/>
          <a:sy n="36" d="100"/>
        </p:scale>
        <p:origin x="522" y="96"/>
      </p:cViewPr>
      <p:guideLst>
        <p:guide orient="horz" pos="5216"/>
        <p:guide orient="horz" pos="10098"/>
        <p:guide pos="86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71488" y="692150"/>
            <a:ext cx="5773737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:notes"/>
          <p:cNvSpPr txBox="1">
            <a:spLocks noGrp="1"/>
          </p:cNvSpPr>
          <p:nvPr>
            <p:ph type="sldNum" idx="12"/>
          </p:nvPr>
        </p:nvSpPr>
        <p:spPr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1</a:t>
            </a:fld>
            <a:endParaRPr/>
          </a:p>
        </p:txBody>
      </p:sp>
      <p:sp>
        <p:nvSpPr>
          <p:cNvPr id="91" name="Google Shape;9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71488" y="692150"/>
            <a:ext cx="5773737" cy="34655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m com Legenda" type="picTx">
  <p:cSld name="PICTURE_WITH_CAPTION_TEXT">
    <p:bg>
      <p:bgPr>
        <a:solidFill>
          <a:schemeClr val="accent1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>
            <a:spLocks noGrp="1"/>
          </p:cNvSpPr>
          <p:nvPr>
            <p:ph type="title"/>
          </p:nvPr>
        </p:nvSpPr>
        <p:spPr>
          <a:xfrm>
            <a:off x="1460754" y="13004802"/>
            <a:ext cx="24256745" cy="14718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Arial"/>
              <a:buNone/>
              <a:defRPr sz="7200" b="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>
            <a:spLocks noGrp="1"/>
          </p:cNvSpPr>
          <p:nvPr>
            <p:ph type="pic" idx="2"/>
          </p:nvPr>
        </p:nvSpPr>
        <p:spPr>
          <a:xfrm>
            <a:off x="0" y="0"/>
            <a:ext cx="27432000" cy="12794284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85000"/>
              </a:lnSpc>
              <a:spcBef>
                <a:spcPts val="1800"/>
              </a:spcBef>
              <a:spcAft>
                <a:spcPts val="0"/>
              </a:spcAft>
              <a:buClr>
                <a:srgbClr val="3F3F3F"/>
              </a:buClr>
              <a:buSzPts val="7200"/>
              <a:buFont typeface="Arial"/>
              <a:buNone/>
              <a:defRPr sz="7200" b="0" i="0" u="none" strike="noStrike" cap="none">
                <a:solidFill>
                  <a:srgbClr val="3F3F3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Font typeface="Arial"/>
              <a:buNone/>
              <a:defRPr sz="63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None/>
              <a:defRPr sz="5400" b="0" i="1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None/>
              <a:defRPr sz="45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1522476" y="14183364"/>
            <a:ext cx="20766024" cy="1280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3150"/>
              <a:buNone/>
              <a:defRPr sz="315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700"/>
              <a:buNone/>
              <a:defRPr sz="2700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250"/>
              <a:buNone/>
              <a:defRPr sz="2250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Texto Vertical" type="vertTx">
  <p:cSld name="VERTICAL_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2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body" idx="1"/>
          </p:nvPr>
        </p:nvSpPr>
        <p:spPr>
          <a:xfrm rot="5400000">
            <a:off x="9100996" y="-2750485"/>
            <a:ext cx="9038844" cy="24195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o e Título Vertical" type="vertTitleAndTx">
  <p:cSld name="VERTICAL_TITLE_AND_VERTICAL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 txBox="1">
            <a:spLocks noGrp="1"/>
          </p:cNvSpPr>
          <p:nvPr>
            <p:ph type="title"/>
          </p:nvPr>
        </p:nvSpPr>
        <p:spPr>
          <a:xfrm rot="5400000">
            <a:off x="16870680" y="4471988"/>
            <a:ext cx="11521440" cy="5915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3"/>
          <p:cNvSpPr txBox="1">
            <a:spLocks noGrp="1"/>
          </p:cNvSpPr>
          <p:nvPr>
            <p:ph type="body" idx="1"/>
          </p:nvPr>
        </p:nvSpPr>
        <p:spPr>
          <a:xfrm rot="5400000">
            <a:off x="3956209" y="-505777"/>
            <a:ext cx="12961620" cy="17402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86" name="Google Shape;86;p13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13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8" name="Google Shape;88;p13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lide de Título" type="title">
  <p:cSld name="TITLE">
    <p:bg>
      <p:bgPr>
        <a:solidFill>
          <a:schemeClr val="accent1"/>
        </a:solid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/>
          <p:nvPr/>
        </p:nvSpPr>
        <p:spPr>
          <a:xfrm>
            <a:off x="0" y="0"/>
            <a:ext cx="27432000" cy="1645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ctrTitle"/>
          </p:nvPr>
        </p:nvSpPr>
        <p:spPr>
          <a:xfrm>
            <a:off x="1357884" y="1849121"/>
            <a:ext cx="24260176" cy="8046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9800"/>
              <a:buFont typeface="Arial"/>
              <a:buNone/>
              <a:defRPr sz="198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subTitle" idx="1"/>
          </p:nvPr>
        </p:nvSpPr>
        <p:spPr>
          <a:xfrm>
            <a:off x="1501903" y="10096502"/>
            <a:ext cx="20763452" cy="39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chemeClr val="lt1"/>
              </a:buClr>
              <a:buSzPts val="7200"/>
              <a:buNone/>
              <a:defRPr sz="72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None/>
              <a:defRPr sz="6300"/>
            </a:lvl2pPr>
            <a:lvl3pPr lvl="2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None/>
              <a:defRPr sz="5400"/>
            </a:lvl3pPr>
            <a:lvl4pPr lvl="3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4pPr>
            <a:lvl5pPr lvl="4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5pPr>
            <a:lvl6pPr lvl="5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6pPr>
            <a:lvl7pPr lvl="6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7pPr>
            <a:lvl8pPr lvl="7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8pPr>
            <a:lvl9pPr lvl="8" algn="ctr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FFFFFF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e Conteúdo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body" idx="1"/>
          </p:nvPr>
        </p:nvSpPr>
        <p:spPr>
          <a:xfrm>
            <a:off x="1522477" y="4828033"/>
            <a:ext cx="24195880" cy="903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1pPr>
            <a:lvl2pPr marL="914400" lvl="1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2pPr>
            <a:lvl3pPr marL="1371600" lvl="2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3pPr>
            <a:lvl4pPr marL="1828800" lvl="3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4pPr>
            <a:lvl5pPr marL="2286000" lvl="4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5pPr>
            <a:lvl6pPr marL="2743200" lvl="5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6pPr>
            <a:lvl7pPr marL="3200400" lvl="6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7pPr>
            <a:lvl8pPr marL="3657600" lvl="7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8pPr>
            <a:lvl9pPr marL="4114800" lvl="8" indent="-3429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1800"/>
              <a:buChar char=" 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beçalho da Seção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1357884" y="1841806"/>
            <a:ext cx="24256745" cy="80540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800"/>
              <a:buFont typeface="Arial"/>
              <a:buNone/>
              <a:defRPr sz="19800" b="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1501902" y="10090102"/>
            <a:ext cx="20759166" cy="39502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chemeClr val="dk1"/>
              </a:buClr>
              <a:buSzPts val="7200"/>
              <a:buNone/>
              <a:defRPr sz="72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4050"/>
              <a:buNone/>
              <a:defRPr sz="405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600"/>
              <a:buNone/>
              <a:defRPr sz="36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888888"/>
              </a:buClr>
              <a:buSzPts val="3150"/>
              <a:buNone/>
              <a:defRPr sz="315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as Partes de Conteúdo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1522476" y="4795522"/>
            <a:ext cx="10492740" cy="904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13525494" y="4795522"/>
            <a:ext cx="10492740" cy="90415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ção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1"/>
          </p:nvPr>
        </p:nvSpPr>
        <p:spPr>
          <a:xfrm>
            <a:off x="1522476" y="4897121"/>
            <a:ext cx="10492740" cy="1736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4950"/>
              <a:buNone/>
              <a:defRPr sz="4950" b="0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 b="1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None/>
              <a:defRPr sz="4050" b="1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2"/>
          </p:nvPr>
        </p:nvSpPr>
        <p:spPr>
          <a:xfrm>
            <a:off x="1522476" y="6607402"/>
            <a:ext cx="10492740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3"/>
          </p:nvPr>
        </p:nvSpPr>
        <p:spPr>
          <a:xfrm>
            <a:off x="13517119" y="4892244"/>
            <a:ext cx="10492740" cy="17337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457200" lvl="0" indent="-2286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4950"/>
              <a:buNone/>
              <a:defRPr sz="4950" b="0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None/>
              <a:defRPr sz="4500" b="1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None/>
              <a:defRPr sz="4050" b="1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None/>
              <a:defRPr sz="3600" b="1"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4"/>
          </p:nvPr>
        </p:nvSpPr>
        <p:spPr>
          <a:xfrm>
            <a:off x="13517119" y="6602376"/>
            <a:ext cx="10492740" cy="76809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5715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1pPr>
            <a:lvl2pPr marL="914400" lvl="1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2pPr>
            <a:lvl3pPr marL="1371600" lvl="2" indent="-485775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Char char=" "/>
              <a:defRPr sz="4050"/>
            </a:lvl3pPr>
            <a:lvl4pPr marL="1828800" lvl="3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4pPr>
            <a:lvl5pPr marL="2286000" lvl="4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5pPr>
            <a:lvl6pPr marL="2743200" lvl="5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6pPr>
            <a:lvl7pPr marL="3200400" lvl="6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7pPr>
            <a:lvl8pPr marL="3657600" lvl="7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8pPr>
            <a:lvl9pPr marL="4114800" lvl="8" indent="-4572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3600"/>
              <a:buChar char=" "/>
              <a:defRPr sz="3600"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mente Título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m branco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/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/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/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/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/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/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/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/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údo com Legenda" type="objTx">
  <p:cSld name="OBJECT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/>
          <p:nvPr/>
        </p:nvSpPr>
        <p:spPr>
          <a:xfrm>
            <a:off x="17145000" y="0"/>
            <a:ext cx="10287000" cy="16459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title"/>
          </p:nvPr>
        </p:nvSpPr>
        <p:spPr>
          <a:xfrm>
            <a:off x="18588159" y="1301477"/>
            <a:ext cx="7612380" cy="46085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9000"/>
              <a:buFont typeface="Arial"/>
              <a:buNone/>
              <a:defRPr sz="9000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1714500" y="1828800"/>
            <a:ext cx="13716000" cy="1097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685800" algn="l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7200"/>
              <a:buChar char=" "/>
              <a:defRPr sz="7200"/>
            </a:lvl1pPr>
            <a:lvl2pPr marL="914400" lvl="1" indent="-6286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6300"/>
              <a:buChar char=" "/>
              <a:defRPr sz="6300"/>
            </a:lvl2pPr>
            <a:lvl3pPr marL="1371600" lvl="2" indent="-5715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Char char=" "/>
              <a:defRPr sz="5400"/>
            </a:lvl3pPr>
            <a:lvl4pPr marL="1828800" lvl="3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4pPr>
            <a:lvl5pPr marL="2286000" lvl="4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5pPr>
            <a:lvl6pPr marL="2743200" lvl="5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6pPr>
            <a:lvl7pPr marL="3200400" lvl="6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7pPr>
            <a:lvl8pPr marL="3657600" lvl="7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8pPr>
            <a:lvl9pPr marL="4114800" lvl="8" indent="-51435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Char char=" "/>
              <a:defRPr sz="45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2"/>
          </p:nvPr>
        </p:nvSpPr>
        <p:spPr>
          <a:xfrm>
            <a:off x="18620959" y="6028352"/>
            <a:ext cx="7646670" cy="75047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00000"/>
              </a:lnSpc>
              <a:spcBef>
                <a:spcPts val="270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None/>
              <a:defRPr sz="4050">
                <a:solidFill>
                  <a:srgbClr val="262626"/>
                </a:solidFill>
              </a:defRPr>
            </a:lvl1pPr>
            <a:lvl2pPr marL="914400" lvl="1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700"/>
              <a:buNone/>
              <a:defRPr sz="2700"/>
            </a:lvl2pPr>
            <a:lvl3pPr marL="1371600" lvl="2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250"/>
              <a:buNone/>
              <a:defRPr sz="2250"/>
            </a:lvl3pPr>
            <a:lvl4pPr marL="1828800" lvl="3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4pPr>
            <a:lvl5pPr marL="2286000" lvl="4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5pPr>
            <a:lvl6pPr marL="2743200" lvl="5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6pPr>
            <a:lvl7pPr marL="3200400" lvl="6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7pPr>
            <a:lvl8pPr marL="3657600" lvl="7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8pPr>
            <a:lvl9pPr marL="4114800" lvl="8" indent="-228600" algn="l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2025"/>
              <a:buNone/>
              <a:defRPr sz="2025"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spcAft>
                <a:spcPts val="0"/>
              </a:spcAft>
              <a:buNone/>
              <a:defRPr sz="23175" b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www.megaprint.com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478755" y="1198879"/>
            <a:ext cx="24238744" cy="3979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8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150"/>
              <a:buFont typeface="Arial"/>
              <a:buNone/>
              <a:defRPr sz="1215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522477" y="4828033"/>
            <a:ext cx="24195880" cy="9038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71500" algn="l" rtl="0">
              <a:lnSpc>
                <a:spcPct val="85000"/>
              </a:lnSpc>
              <a:spcBef>
                <a:spcPts val="2925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Char char=" "/>
              <a:defRPr sz="5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71500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5400"/>
              <a:buFont typeface="Arial"/>
              <a:buChar char=" "/>
              <a:defRPr sz="54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14350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500"/>
              <a:buFont typeface="Arial"/>
              <a:buChar char=" "/>
              <a:defRPr sz="4500" b="0" i="1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5775" algn="l" rtl="0">
              <a:lnSpc>
                <a:spcPct val="85000"/>
              </a:lnSpc>
              <a:spcBef>
                <a:spcPts val="1350"/>
              </a:spcBef>
              <a:spcAft>
                <a:spcPts val="0"/>
              </a:spcAft>
              <a:buClr>
                <a:srgbClr val="262626"/>
              </a:buClr>
              <a:buSzPts val="4050"/>
              <a:buFont typeface="Arial"/>
              <a:buChar char=" "/>
              <a:defRPr sz="405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543050" y="15389873"/>
            <a:ext cx="92583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543050" y="15731273"/>
            <a:ext cx="11315700" cy="548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138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19718834" y="14103391"/>
            <a:ext cx="6583680" cy="33528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23175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‹nº›</a:t>
            </a:fld>
            <a:endParaRPr/>
          </a:p>
        </p:txBody>
      </p:sp>
      <p:pic>
        <p:nvPicPr>
          <p:cNvPr id="15" name="Google Shape;15;p1">
            <a:hlinkClick r:id="rId14"/>
          </p:cNvPr>
          <p:cNvPicPr preferRelativeResize="0"/>
          <p:nvPr/>
        </p:nvPicPr>
        <p:blipFill rotWithShape="1">
          <a:blip r:embed="rId15">
            <a:alphaModFix/>
          </a:blip>
          <a:srcRect r="38726"/>
          <a:stretch/>
        </p:blipFill>
        <p:spPr>
          <a:xfrm>
            <a:off x="22008406" y="16156967"/>
            <a:ext cx="3000433" cy="15410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1"/>
          <p:cNvSpPr txBox="1"/>
          <p:nvPr/>
        </p:nvSpPr>
        <p:spPr>
          <a:xfrm>
            <a:off x="24999573" y="16067231"/>
            <a:ext cx="1975669" cy="2923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3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www.postersession.com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25000">
              <a:schemeClr val="lt1"/>
            </a:gs>
          </a:gsLst>
          <a:lin ang="5400000" scaled="0"/>
        </a:gra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4"/>
          <p:cNvSpPr txBox="1"/>
          <p:nvPr/>
        </p:nvSpPr>
        <p:spPr>
          <a:xfrm>
            <a:off x="1201575" y="5736175"/>
            <a:ext cx="5877000" cy="95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8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lang="pt-BR" sz="2800" b="1" dirty="0" smtClean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algn="just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r>
              <a:rPr lang="pt-BR" sz="28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Objetivo:</a:t>
            </a:r>
            <a:r>
              <a:rPr lang="pt-BR" sz="28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xxxxxxxxxxxxxxxxxxxxxxxxxxxxxxxxxxxxxxxxxxxxxxxxxxxxxxxxxxxxxxxxxxxxxxxxxxxxxxxxxxxxxxxxxxxxxxxxxxxxxxxxxxxxxxxxxxxxxxxxxxxxxxxxxxxxxxxxxxxxxxxxxxxxxxxx</a:t>
            </a:r>
            <a:endParaRPr sz="28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7561430" y="6245952"/>
            <a:ext cx="5877000" cy="9058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b="0" i="0" u="none" strike="noStrike" cap="none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2800" b="1" i="0" u="none" strike="noStrike" cap="none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96" name="Google Shape;96;p14"/>
          <p:cNvSpPr txBox="1"/>
          <p:nvPr/>
        </p:nvSpPr>
        <p:spPr>
          <a:xfrm>
            <a:off x="4608478" y="1036624"/>
            <a:ext cx="17311597" cy="205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4400" b="1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COLOCAR O TÍTULO AQUI</a:t>
            </a:r>
            <a:endParaRPr sz="4400" b="1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algn="ctr">
              <a:spcBef>
                <a:spcPts val="600"/>
              </a:spcBef>
            </a:pPr>
            <a:r>
              <a:rPr lang="pt-BR" sz="3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Autor(a)1 </a:t>
            </a: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/ Sigla da </a:t>
            </a:r>
            <a:r>
              <a:rPr lang="pt-BR" sz="3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</a:t>
            </a: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filiação institucional</a:t>
            </a:r>
            <a:r>
              <a:rPr lang="pt-BR" sz="24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; </a:t>
            </a: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Autor(a)2 </a:t>
            </a:r>
            <a:r>
              <a:rPr lang="pt-BR" sz="3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/ Sigla da </a:t>
            </a: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afiliação institucional;</a:t>
            </a:r>
          </a:p>
          <a:p>
            <a:pPr algn="ctr">
              <a:spcBef>
                <a:spcPts val="600"/>
              </a:spcBef>
            </a:pP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Autor(a)3 </a:t>
            </a: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/ Sigla </a:t>
            </a:r>
            <a:r>
              <a:rPr lang="pt-BR" sz="3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da </a:t>
            </a: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afiliação </a:t>
            </a:r>
            <a:r>
              <a:rPr lang="pt-BR" sz="3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institucional; </a:t>
            </a: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Autor(a)4 </a:t>
            </a:r>
            <a:r>
              <a:rPr lang="pt-BR" sz="3000" dirty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/ Sigla da afiliação institucional </a:t>
            </a:r>
          </a:p>
          <a:p>
            <a:pPr algn="ctr">
              <a:spcBef>
                <a:spcPts val="600"/>
              </a:spcBef>
            </a:pPr>
            <a:endParaRPr lang="pt-BR" sz="30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algn="ctr">
              <a:spcBef>
                <a:spcPts val="600"/>
              </a:spcBef>
            </a:pPr>
            <a:endParaRPr lang="pt-BR" sz="3000" dirty="0" smtClean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algn="ctr">
              <a:spcBef>
                <a:spcPts val="600"/>
              </a:spcBef>
            </a:pPr>
            <a:r>
              <a:rPr lang="pt-BR" sz="30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 </a:t>
            </a:r>
            <a:endParaRPr lang="pt-BR" sz="30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  <a:p>
            <a:pPr marL="0" marR="0" lvl="0" indent="0" algn="ctr" rtl="0">
              <a:spcBef>
                <a:spcPts val="600"/>
              </a:spcBef>
              <a:spcAft>
                <a:spcPts val="0"/>
              </a:spcAft>
              <a:buNone/>
            </a:pPr>
            <a:endParaRPr sz="2400" dirty="0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97" name="Google Shape;97;p14"/>
          <p:cNvSpPr/>
          <p:nvPr/>
        </p:nvSpPr>
        <p:spPr>
          <a:xfrm>
            <a:off x="0" y="15350014"/>
            <a:ext cx="27432000" cy="110918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algn="ctr"/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Mostra de Pesquisa 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Virtual do Grupo de Estudos em Infraestrutura Produtiva e 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Logística </a:t>
            </a:r>
            <a:r>
              <a:rPr lang="pt-BR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para o Desenvolvimento Local </a:t>
            </a:r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Sustentável - UPE</a:t>
            </a: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3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Tema: “Homenagem ao Dia Mundial da Conservação da Natureza – 28/07/2023”</a:t>
            </a:r>
            <a:endParaRPr lang="pt-BR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8" name="Google Shape;98;p14"/>
          <p:cNvSpPr txBox="1"/>
          <p:nvPr/>
        </p:nvSpPr>
        <p:spPr>
          <a:xfrm>
            <a:off x="13785913" y="5736163"/>
            <a:ext cx="5877000" cy="974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sz="2800" b="1">
              <a:solidFill>
                <a:schemeClr val="dk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  <a:sym typeface="Times New Roman"/>
            </a:endParaRPr>
          </a:p>
        </p:txBody>
      </p:sp>
      <p:sp>
        <p:nvSpPr>
          <p:cNvPr id="99" name="Google Shape;99;p14"/>
          <p:cNvSpPr txBox="1"/>
          <p:nvPr/>
        </p:nvSpPr>
        <p:spPr>
          <a:xfrm>
            <a:off x="19927575" y="5791300"/>
            <a:ext cx="5877000" cy="694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800" dirty="0" smtClean="0">
                <a:solidFill>
                  <a:schemeClr val="dk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x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" name="Google Shape;102;p14"/>
          <p:cNvSpPr txBox="1"/>
          <p:nvPr/>
        </p:nvSpPr>
        <p:spPr>
          <a:xfrm>
            <a:off x="1201575" y="4344201"/>
            <a:ext cx="5877000" cy="11352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100" b="1" dirty="0">
              <a:solidFill>
                <a:schemeClr val="l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INTRODUÇÃO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3" name="Google Shape;103;p14"/>
          <p:cNvSpPr txBox="1"/>
          <p:nvPr/>
        </p:nvSpPr>
        <p:spPr>
          <a:xfrm>
            <a:off x="7524920" y="4305975"/>
            <a:ext cx="5876926" cy="1715053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PROCEDIMENTOS METODOLÓGICOS OU MATERIAL E MÉTODOS</a:t>
            </a:r>
            <a:endParaRPr sz="3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4" name="Google Shape;104;p14"/>
          <p:cNvSpPr txBox="1"/>
          <p:nvPr/>
        </p:nvSpPr>
        <p:spPr>
          <a:xfrm>
            <a:off x="13848200" y="4305999"/>
            <a:ext cx="5877000" cy="11607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RESULTADOS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5" name="Google Shape;105;p14"/>
          <p:cNvSpPr txBox="1"/>
          <p:nvPr/>
        </p:nvSpPr>
        <p:spPr>
          <a:xfrm>
            <a:off x="19927575" y="4305997"/>
            <a:ext cx="5877000" cy="11607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txBody>
          <a:bodyPr spcFirstLastPara="1" wrap="square" lIns="52225" tIns="26100" rIns="52225" bIns="261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BR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Arial"/>
              </a:rPr>
              <a:t>CONCLUSÃO</a:t>
            </a:r>
            <a:endParaRPr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5" name="Imagem 14" descr="Polo Palmares – Melhores Faculdades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03"/>
          <a:stretch/>
        </p:blipFill>
        <p:spPr bwMode="auto">
          <a:xfrm>
            <a:off x="1378008" y="274319"/>
            <a:ext cx="3096105" cy="26296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Imagem 16" descr="http://uast.ufrpe.br/sites/ww5.uast.ufrpe.br/files/paginas/ufrpe-uast-logos-fundobranco-400_0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31201" y="355002"/>
            <a:ext cx="3479868" cy="3626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Imagem 17" descr="https://w1.solucaoatrio.net.br/somos/upe-gdls/templates/jsn_solid_pro/images/colors/red/logo.png"/>
          <p:cNvPicPr/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9" t="11517" r="66536"/>
          <a:stretch/>
        </p:blipFill>
        <p:spPr bwMode="auto">
          <a:xfrm>
            <a:off x="932718" y="2286000"/>
            <a:ext cx="3754438" cy="190580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Imagem 18" descr="Blog do curso de Administração da UFRPE | UAST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51531" y="321906"/>
            <a:ext cx="2028919" cy="197513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Imagem 19" descr="https://lh4.googleusercontent.com/4Bm7yBX8NXzztGsfN9yLrncmjQ_Z2sprDdUy7Y73cqmlCC_Y_gqFwvUbnsoUVTlxH1Xj5O7g1zf5cg2EwwEpkGE=w16383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42589" y="2286004"/>
            <a:ext cx="2172120" cy="1936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tropolitano">
  <a:themeElements>
    <a:clrScheme name="Verde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83</Words>
  <Application>Microsoft Office PowerPoint</Application>
  <PresentationFormat>Personalizar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Metropolitano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Usuario</cp:lastModifiedBy>
  <cp:revision>20</cp:revision>
  <dcterms:modified xsi:type="dcterms:W3CDTF">2023-05-22T13:15:28Z</dcterms:modified>
</cp:coreProperties>
</file>