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4772CDE-756A-40FF-B651-F5FCFAC7B9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61FE750-E571-41EC-A1F9-B57888A061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B1001-D3E4-4794-AE08-8DB41CAEA7E4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66C1A4-485A-4D37-B407-29573BD2C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C5F7EA-4EEB-4CDF-BA8A-2CD279906D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A0843-8657-4CB7-9A6D-4550279F41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9799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1668-B44F-4AE0-9AC4-FB85686EE91B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6306C-913E-4AED-B0C1-D3A82A508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22916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5941124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D7B-E035-4D12-B27B-F3186539AB2B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8ED-8B50-438E-A5C0-2D089ED044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175" y="6099048"/>
            <a:ext cx="12188825" cy="758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9081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141E-6F5A-44C0-8A3D-23EB8D211A4F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8ED-8B50-438E-A5C0-2D089ED04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79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BF8-E4B3-448C-A82C-90EB04D3EFD6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8ED-8B50-438E-A5C0-2D089ED04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84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65F0-5ED5-4D85-9411-98E0FD7C8CFD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8ED-8B50-438E-A5C0-2D089ED04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203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BB06-10D9-4F53-B898-A750FBC716AD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8ED-8B50-438E-A5C0-2D089ED044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21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B478-0B72-4D53-BE05-D6D834407442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8ED-8B50-438E-A5C0-2D089ED04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65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AC77-EB36-4116-B8DF-84CBFEA65B82}" type="datetime1">
              <a:rPr lang="pt-BR" smtClean="0"/>
              <a:t>18/11/2019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8ED-8B50-438E-A5C0-2D089ED04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87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4E7A-7A80-49AF-BE91-7A8D25F26479}" type="datetime1">
              <a:rPr lang="pt-BR" smtClean="0"/>
              <a:t>18/11/2019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8ED-8B50-438E-A5C0-2D089ED04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16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F79-6DF6-4F9F-B448-D57B17A56288}" type="datetime1">
              <a:rPr lang="pt-BR" smtClean="0"/>
              <a:t>18/11/2019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8ED-8B50-438E-A5C0-2D089ED04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81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E1802B-1D29-471E-9AE3-CB6F1E2264F7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D0A8ED-8B50-438E-A5C0-2D089ED04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88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BF36-6621-4D3B-93A9-95134C7DD368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8ED-8B50-438E-A5C0-2D089ED04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69094"/>
            <a:ext cx="12192001" cy="531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96EAA6-311E-4C4B-BAA9-343885F21788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D0A8ED-8B50-438E-A5C0-2D089ED044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5976982"/>
            <a:ext cx="12192000" cy="8810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728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A3192-09D7-4BBA-9828-73A585858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6670" y="758952"/>
            <a:ext cx="8149009" cy="35661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0F7394-F0B5-4C21-B624-A2B085B3E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6669" y="4455620"/>
            <a:ext cx="8151781" cy="1143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 descr="Uma imagem contendo desenho&#10;&#10;Descrição gerada automaticamente">
            <a:extLst>
              <a:ext uri="{FF2B5EF4-FFF2-40B4-BE49-F238E27FC236}">
                <a16:creationId xmlns:a16="http://schemas.microsoft.com/office/drawing/2014/main" id="{FF7150AC-4369-496E-BCB1-59602BD37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6" y="2957630"/>
            <a:ext cx="1222437" cy="1121369"/>
          </a:xfrm>
          <a:prstGeom prst="rect">
            <a:avLst/>
          </a:prstGeom>
        </p:spPr>
      </p:pic>
      <p:pic>
        <p:nvPicPr>
          <p:cNvPr id="14" name="Imagem 13" descr="Uma imagem contendo placar, comida, desenho&#10;&#10;Descrição gerada automaticamente">
            <a:extLst>
              <a:ext uri="{FF2B5EF4-FFF2-40B4-BE49-F238E27FC236}">
                <a16:creationId xmlns:a16="http://schemas.microsoft.com/office/drawing/2014/main" id="{C99F4FE4-A28C-4318-91C2-26A08D4A3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66" y="1911281"/>
            <a:ext cx="1919790" cy="93508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2DE24F7-544E-4DC0-86CF-B04BD0A67971}"/>
              </a:ext>
            </a:extLst>
          </p:cNvPr>
          <p:cNvSpPr/>
          <p:nvPr/>
        </p:nvSpPr>
        <p:spPr>
          <a:xfrm>
            <a:off x="354392" y="4011631"/>
            <a:ext cx="1222436" cy="39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err="1">
                <a:solidFill>
                  <a:schemeClr val="tx2"/>
                </a:solidFill>
                <a:latin typeface="Berlin Sans FB Demi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PROExC</a:t>
            </a:r>
            <a:endParaRPr lang="pt-BR" b="1" dirty="0">
              <a:solidFill>
                <a:schemeClr val="tx2"/>
              </a:solidFill>
              <a:effectLst/>
              <a:latin typeface="Berlin Sans FB Demi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m 21" descr="Uma imagem contendo texto, placar&#10;&#10;Descrição gerada automaticamente">
            <a:extLst>
              <a:ext uri="{FF2B5EF4-FFF2-40B4-BE49-F238E27FC236}">
                <a16:creationId xmlns:a16="http://schemas.microsoft.com/office/drawing/2014/main" id="{02BC4417-44F9-4D7F-885A-7FDEDF0E6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6" y="29972"/>
            <a:ext cx="1262047" cy="17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5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id="{6761AE0F-2E30-421A-871F-770935457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28" y="6033517"/>
            <a:ext cx="903832" cy="829105"/>
          </a:xfrm>
          <a:prstGeom prst="rect">
            <a:avLst/>
          </a:prstGeom>
        </p:spPr>
      </p:pic>
      <p:pic>
        <p:nvPicPr>
          <p:cNvPr id="7" name="Imagem 6" descr="Uma imagem contendo placar, comida, desenho&#10;&#10;Descrição gerada automaticamente">
            <a:extLst>
              <a:ext uri="{FF2B5EF4-FFF2-40B4-BE49-F238E27FC236}">
                <a16:creationId xmlns:a16="http://schemas.microsoft.com/office/drawing/2014/main" id="{30B63A50-9637-4B59-8128-96B84ABA3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25" y="6008565"/>
            <a:ext cx="1702200" cy="82910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B91D9F0-3BBA-4DBE-BC61-00A070F7CBE1}"/>
              </a:ext>
            </a:extLst>
          </p:cNvPr>
          <p:cNvSpPr/>
          <p:nvPr/>
        </p:nvSpPr>
        <p:spPr>
          <a:xfrm>
            <a:off x="7728633" y="6448070"/>
            <a:ext cx="1248090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 err="1">
                <a:solidFill>
                  <a:schemeClr val="tx2"/>
                </a:solidFill>
                <a:latin typeface="Berlin Sans FB Demi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PROExC</a:t>
            </a:r>
            <a:endParaRPr lang="pt-BR" sz="1400" b="1" dirty="0">
              <a:solidFill>
                <a:schemeClr val="tx2"/>
              </a:solidFill>
              <a:effectLst/>
              <a:latin typeface="Berlin Sans FB Demi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Uma imagem contendo texto, placar&#10;&#10;Descrição gerada automaticamente">
            <a:extLst>
              <a:ext uri="{FF2B5EF4-FFF2-40B4-BE49-F238E27FC236}">
                <a16:creationId xmlns:a16="http://schemas.microsoft.com/office/drawing/2014/main" id="{1B64D673-DE14-464E-BE89-AB68324BB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69" y="5961843"/>
            <a:ext cx="638753" cy="896157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5BEE4642-A9EE-476A-8E7A-2F00EE31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8443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</TotalTime>
  <Words>2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Berlin Sans FB Demi</vt:lpstr>
      <vt:lpstr>Calibri</vt:lpstr>
      <vt:lpstr>Calibri Light</vt:lpstr>
      <vt:lpstr>Retrospectiva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Noadia Silva</dc:creator>
  <cp:lastModifiedBy>Kleyton Pereira</cp:lastModifiedBy>
  <cp:revision>13</cp:revision>
  <dcterms:created xsi:type="dcterms:W3CDTF">2019-11-18T18:28:06Z</dcterms:created>
  <dcterms:modified xsi:type="dcterms:W3CDTF">2019-11-18T22:03:33Z</dcterms:modified>
</cp:coreProperties>
</file>