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Why5cyG7Su1a6KJLxqEbYjEDD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786" y="24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140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15" name="Google Shape;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" name="Google Shape;16;p4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12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/>
        </p:nvSpPr>
        <p:spPr>
          <a:xfrm>
            <a:off x="0" y="0"/>
            <a:ext cx="27432000" cy="165037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71F036B-0B21-47D3-83C3-7E65A94524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138" r="28005"/>
          <a:stretch/>
        </p:blipFill>
        <p:spPr>
          <a:xfrm>
            <a:off x="1126517" y="1105867"/>
            <a:ext cx="4114800" cy="1828800"/>
          </a:xfrm>
          <a:prstGeom prst="rect">
            <a:avLst/>
          </a:prstGeom>
        </p:spPr>
      </p:pic>
      <p:sp>
        <p:nvSpPr>
          <p:cNvPr id="20" name="Google Shape;20;p4"/>
          <p:cNvSpPr/>
          <p:nvPr/>
        </p:nvSpPr>
        <p:spPr>
          <a:xfrm>
            <a:off x="0" y="15178847"/>
            <a:ext cx="27432000" cy="751113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XXII JEPEX 2023 – Jornada de Ensino, Pesquisa e Extensão / Universidade Federal Rural de Pernambuco</a:t>
            </a:r>
            <a:endParaRPr sz="14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 txBox="1"/>
          <p:nvPr/>
        </p:nvSpPr>
        <p:spPr>
          <a:xfrm>
            <a:off x="20602017" y="8477986"/>
            <a:ext cx="5876926" cy="606754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 (Opcional)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 txBox="1"/>
          <p:nvPr/>
        </p:nvSpPr>
        <p:spPr>
          <a:xfrm>
            <a:off x="885853" y="7348349"/>
            <a:ext cx="5876926" cy="606754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MATERIAL E MÉTODOS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/>
          <p:nvPr/>
        </p:nvSpPr>
        <p:spPr>
          <a:xfrm>
            <a:off x="7558260" y="4461513"/>
            <a:ext cx="6239385" cy="602957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DISCUSSÃO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20370322" y="4351719"/>
            <a:ext cx="5876926" cy="606754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4" descr="Resultado de imagem para ufrp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48225" y="472455"/>
            <a:ext cx="1943100" cy="30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/>
          <p:nvPr/>
        </p:nvSpPr>
        <p:spPr>
          <a:xfrm>
            <a:off x="20602017" y="11637498"/>
            <a:ext cx="6172200" cy="606900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AGRADECIMENTOS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802506" y="7874887"/>
            <a:ext cx="5876925" cy="306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ser descria a metodologia aplicada ao trabalho com dados acerca das amostras, os materiais utilizados (questionários, instrumentos de diagnósticos, </a:t>
            </a:r>
            <a:r>
              <a:rPr lang="pt-BR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e os métodos utilizados.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4" descr="Resultado de imagem para fluxo quimic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5853" y="11044168"/>
            <a:ext cx="5926139" cy="3351040"/>
          </a:xfrm>
          <a:prstGeom prst="rect">
            <a:avLst/>
          </a:prstGeom>
          <a:noFill/>
          <a:ln w="9525" cap="flat" cmpd="sng">
            <a:solidFill>
              <a:srgbClr val="9A9AD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9" name="Google Shape;29;p4"/>
          <p:cNvSpPr txBox="1"/>
          <p:nvPr/>
        </p:nvSpPr>
        <p:spPr>
          <a:xfrm>
            <a:off x="7839074" y="5557508"/>
            <a:ext cx="5876926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 e eles aqui foram expressos em gráficos, mas também podem ser utilizadas tabelas e fotos </a:t>
            </a: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Calibri, texto justificado, tamanho 20.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4" descr="Resultado de imagem para tabel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013545" y="4568418"/>
            <a:ext cx="4400550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20370322" y="5132206"/>
            <a:ext cx="5876926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Descrever as principais conclusões do trabalho.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/>
          <p:nvPr/>
        </p:nvSpPr>
        <p:spPr>
          <a:xfrm>
            <a:off x="20585083" y="9273087"/>
            <a:ext cx="5876926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 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em ABNT e somente as que aparecerem no texto do pôster, ou as mais relevantes.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20669221" y="12271338"/>
            <a:ext cx="58770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Calibri, texto justificado, tamanho 20 - Agradecimento ao Conselho Nacional de Desenvolvimento Científico e Tecnológico (CNPq).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 txBox="1"/>
          <p:nvPr/>
        </p:nvSpPr>
        <p:spPr>
          <a:xfrm>
            <a:off x="7839074" y="8712583"/>
            <a:ext cx="5876926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 e eles aqui foram expressos em gráficos, mas também podem ser utilizadas tabelas e fotos </a:t>
            </a: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Calibri, texto justificado, tamanho 20.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 txBox="1"/>
          <p:nvPr/>
        </p:nvSpPr>
        <p:spPr>
          <a:xfrm>
            <a:off x="7839074" y="11877567"/>
            <a:ext cx="5876926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 e eles aqui foram expressos em gráficos, mas também podem ser utilizadas tabelas e fotos </a:t>
            </a: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Calibri, texto justificado, tamanho 20.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 txBox="1"/>
          <p:nvPr/>
        </p:nvSpPr>
        <p:spPr>
          <a:xfrm>
            <a:off x="14502418" y="8580610"/>
            <a:ext cx="587692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/>
        </p:nvSpPr>
        <p:spPr>
          <a:xfrm>
            <a:off x="3878870" y="574199"/>
            <a:ext cx="21345524" cy="314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Título: fonte Calibri tamanho 44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; Nome completo do autor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cidade/Estado, e-mail; </a:t>
            </a: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cidade/Estado; </a:t>
            </a: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cidade/Estado; </a:t>
            </a:r>
            <a:r>
              <a:rPr lang="pt-BR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2;p4"/>
          <p:cNvSpPr txBox="1"/>
          <p:nvPr/>
        </p:nvSpPr>
        <p:spPr>
          <a:xfrm>
            <a:off x="825869" y="4391913"/>
            <a:ext cx="5876926" cy="606754"/>
          </a:xfrm>
          <a:prstGeom prst="rect">
            <a:avLst/>
          </a:prstGeom>
          <a:solidFill>
            <a:srgbClr val="0C580C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1;p4"/>
          <p:cNvSpPr txBox="1"/>
          <p:nvPr/>
        </p:nvSpPr>
        <p:spPr>
          <a:xfrm>
            <a:off x="792298" y="5315859"/>
            <a:ext cx="5876926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Inserir base teórica, justificativa e objetivo. 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356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Ethan Shulda;www.postersession.com</dc:creator>
  <cp:lastModifiedBy>Usuario</cp:lastModifiedBy>
  <cp:revision>2</cp:revision>
  <dcterms:created xsi:type="dcterms:W3CDTF">2008-12-04T00:20:37Z</dcterms:created>
  <dcterms:modified xsi:type="dcterms:W3CDTF">2023-08-09T14:11:46Z</dcterms:modified>
</cp:coreProperties>
</file>