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27432000" cy="16459200"/>
  <p:notesSz cx="6715125" cy="923925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5216">
          <p15:clr>
            <a:srgbClr val="A4A3A4"/>
          </p15:clr>
        </p15:guide>
        <p15:guide id="2" orient="horz" pos="10098">
          <p15:clr>
            <a:srgbClr val="A4A3A4"/>
          </p15:clr>
        </p15:guide>
        <p15:guide id="3" pos="86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751D"/>
    <a:srgbClr val="196357"/>
    <a:srgbClr val="0B7277"/>
    <a:srgbClr val="35D12D"/>
    <a:srgbClr val="002A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6" d="100"/>
          <a:sy n="36" d="100"/>
        </p:scale>
        <p:origin x="522" y="96"/>
      </p:cViewPr>
      <p:guideLst>
        <p:guide orient="horz" pos="5216"/>
        <p:guide orient="horz" pos="10098"/>
        <p:guide pos="86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71488" y="692150"/>
            <a:ext cx="5773737" cy="34655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>
            <a:spLocks noGrp="1"/>
          </p:cNvSpPr>
          <p:nvPr>
            <p:ph type="sldNum" idx="12"/>
          </p:nvPr>
        </p:nvSpPr>
        <p:spPr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</a:t>
            </a:fld>
            <a:endParaRPr/>
          </a:p>
        </p:txBody>
      </p:sp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71488" y="692150"/>
            <a:ext cx="5773737" cy="34655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bg>
      <p:bgPr>
        <a:solidFill>
          <a:schemeClr val="accent1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>
            <a:spLocks noGrp="1"/>
          </p:cNvSpPr>
          <p:nvPr>
            <p:ph type="title"/>
          </p:nvPr>
        </p:nvSpPr>
        <p:spPr>
          <a:xfrm>
            <a:off x="1460754" y="13004802"/>
            <a:ext cx="24256745" cy="1471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Font typeface="Arial"/>
              <a:buNone/>
              <a:defRPr sz="72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>
            <a:spLocks noGrp="1"/>
          </p:cNvSpPr>
          <p:nvPr>
            <p:ph type="pic" idx="2"/>
          </p:nvPr>
        </p:nvSpPr>
        <p:spPr>
          <a:xfrm>
            <a:off x="0" y="0"/>
            <a:ext cx="27432000" cy="12794284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85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7200"/>
              <a:buFont typeface="Arial"/>
              <a:buNone/>
              <a:defRPr sz="7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6300"/>
              <a:buFont typeface="Arial"/>
              <a:buNone/>
              <a:defRPr sz="63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Arial"/>
              <a:buNone/>
              <a:defRPr sz="5400" b="0" i="1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1522476" y="14183364"/>
            <a:ext cx="20766024" cy="128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2925"/>
              </a:spcBef>
              <a:spcAft>
                <a:spcPts val="0"/>
              </a:spcAft>
              <a:buClr>
                <a:srgbClr val="262626"/>
              </a:buClr>
              <a:buSzPts val="3150"/>
              <a:buNone/>
              <a:defRPr sz="3150">
                <a:solidFill>
                  <a:srgbClr val="262626"/>
                </a:solidFill>
              </a:defRPr>
            </a:lvl1pPr>
            <a:lvl2pPr marL="914400" lvl="1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2700"/>
              <a:buNone/>
              <a:defRPr sz="2700"/>
            </a:lvl2pPr>
            <a:lvl3pPr marL="1371600" lvl="2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2250"/>
              <a:buNone/>
              <a:defRPr sz="2250"/>
            </a:lvl3pPr>
            <a:lvl4pPr marL="1828800" lvl="3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2025"/>
              <a:buNone/>
              <a:defRPr sz="2025"/>
            </a:lvl4pPr>
            <a:lvl5pPr marL="2286000" lvl="4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2025"/>
              <a:buNone/>
              <a:defRPr sz="2025"/>
            </a:lvl5pPr>
            <a:lvl6pPr marL="2743200" lvl="5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2025"/>
              <a:buNone/>
              <a:defRPr sz="2025"/>
            </a:lvl6pPr>
            <a:lvl7pPr marL="3200400" lvl="6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2025"/>
              <a:buNone/>
              <a:defRPr sz="2025"/>
            </a:lvl7pPr>
            <a:lvl8pPr marL="3657600" lvl="7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2025"/>
              <a:buNone/>
              <a:defRPr sz="2025"/>
            </a:lvl8pPr>
            <a:lvl9pPr marL="4114800" lvl="8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2025"/>
              <a:buNone/>
              <a:defRPr sz="2025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dt" idx="10"/>
          </p:nvPr>
        </p:nvSpPr>
        <p:spPr>
          <a:xfrm>
            <a:off x="1543050" y="15389873"/>
            <a:ext cx="92583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ftr" idx="11"/>
          </p:nvPr>
        </p:nvSpPr>
        <p:spPr>
          <a:xfrm>
            <a:off x="1543050" y="15731273"/>
            <a:ext cx="113157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sldNum" idx="12"/>
          </p:nvPr>
        </p:nvSpPr>
        <p:spPr>
          <a:xfrm>
            <a:off x="19718834" y="14103391"/>
            <a:ext cx="6583680" cy="3352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>
            <a:spLocks noGrp="1"/>
          </p:cNvSpPr>
          <p:nvPr>
            <p:ph type="title"/>
          </p:nvPr>
        </p:nvSpPr>
        <p:spPr>
          <a:xfrm>
            <a:off x="1478755" y="1198879"/>
            <a:ext cx="24238744" cy="3979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body" idx="1"/>
          </p:nvPr>
        </p:nvSpPr>
        <p:spPr>
          <a:xfrm rot="5400000">
            <a:off x="9100996" y="-2750485"/>
            <a:ext cx="9038844" cy="24195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85000"/>
              </a:lnSpc>
              <a:spcBef>
                <a:spcPts val="2925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1pPr>
            <a:lvl2pPr marL="914400" lvl="1" indent="-3429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2pPr>
            <a:lvl3pPr marL="1371600" lvl="2" indent="-3429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3pPr>
            <a:lvl4pPr marL="1828800" lvl="3" indent="-3429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4pPr>
            <a:lvl5pPr marL="2286000" lvl="4" indent="-3429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5pPr>
            <a:lvl6pPr marL="2743200" lvl="5" indent="-3429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6pPr>
            <a:lvl7pPr marL="3200400" lvl="6" indent="-3429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7pPr>
            <a:lvl8pPr marL="3657600" lvl="7" indent="-3429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8pPr>
            <a:lvl9pPr marL="4114800" lvl="8" indent="-3429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dt" idx="10"/>
          </p:nvPr>
        </p:nvSpPr>
        <p:spPr>
          <a:xfrm>
            <a:off x="1543050" y="15389873"/>
            <a:ext cx="92583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ftr" idx="11"/>
          </p:nvPr>
        </p:nvSpPr>
        <p:spPr>
          <a:xfrm>
            <a:off x="1543050" y="15731273"/>
            <a:ext cx="113157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sldNum" idx="12"/>
          </p:nvPr>
        </p:nvSpPr>
        <p:spPr>
          <a:xfrm>
            <a:off x="19718834" y="14103391"/>
            <a:ext cx="6583680" cy="3352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title"/>
          </p:nvPr>
        </p:nvSpPr>
        <p:spPr>
          <a:xfrm rot="5400000">
            <a:off x="16870680" y="4471988"/>
            <a:ext cx="11521440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body" idx="1"/>
          </p:nvPr>
        </p:nvSpPr>
        <p:spPr>
          <a:xfrm rot="5400000">
            <a:off x="3956209" y="-505777"/>
            <a:ext cx="12961620" cy="17402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85000"/>
              </a:lnSpc>
              <a:spcBef>
                <a:spcPts val="2925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1pPr>
            <a:lvl2pPr marL="914400" lvl="1" indent="-3429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2pPr>
            <a:lvl3pPr marL="1371600" lvl="2" indent="-3429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3pPr>
            <a:lvl4pPr marL="1828800" lvl="3" indent="-3429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4pPr>
            <a:lvl5pPr marL="2286000" lvl="4" indent="-3429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5pPr>
            <a:lvl6pPr marL="2743200" lvl="5" indent="-3429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6pPr>
            <a:lvl7pPr marL="3200400" lvl="6" indent="-3429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7pPr>
            <a:lvl8pPr marL="3657600" lvl="7" indent="-3429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8pPr>
            <a:lvl9pPr marL="4114800" lvl="8" indent="-3429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dt" idx="10"/>
          </p:nvPr>
        </p:nvSpPr>
        <p:spPr>
          <a:xfrm>
            <a:off x="1543050" y="15389873"/>
            <a:ext cx="92583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ftr" idx="11"/>
          </p:nvPr>
        </p:nvSpPr>
        <p:spPr>
          <a:xfrm>
            <a:off x="1543050" y="15731273"/>
            <a:ext cx="113157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sldNum" idx="12"/>
          </p:nvPr>
        </p:nvSpPr>
        <p:spPr>
          <a:xfrm>
            <a:off x="19718834" y="14103391"/>
            <a:ext cx="6583680" cy="3352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bg>
      <p:bgPr>
        <a:solidFill>
          <a:schemeClr val="accen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/>
          <p:nvPr/>
        </p:nvSpPr>
        <p:spPr>
          <a:xfrm>
            <a:off x="0" y="0"/>
            <a:ext cx="27432000" cy="1645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ctrTitle"/>
          </p:nvPr>
        </p:nvSpPr>
        <p:spPr>
          <a:xfrm>
            <a:off x="1357884" y="1849121"/>
            <a:ext cx="24260176" cy="8046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800"/>
              <a:buFont typeface="Arial"/>
              <a:buNone/>
              <a:defRPr sz="198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ubTitle" idx="1"/>
          </p:nvPr>
        </p:nvSpPr>
        <p:spPr>
          <a:xfrm>
            <a:off x="1501903" y="10096502"/>
            <a:ext cx="20763452" cy="3950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5000"/>
              </a:lnSpc>
              <a:spcBef>
                <a:spcPts val="2925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6300"/>
              <a:buNone/>
              <a:defRPr sz="6300"/>
            </a:lvl2pPr>
            <a:lvl3pPr lvl="2" algn="ctr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5400"/>
              <a:buNone/>
              <a:defRPr sz="5400"/>
            </a:lvl3pPr>
            <a:lvl4pPr lvl="3" algn="ctr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None/>
              <a:defRPr sz="4500"/>
            </a:lvl4pPr>
            <a:lvl5pPr lvl="4" algn="ctr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None/>
              <a:defRPr sz="4500"/>
            </a:lvl5pPr>
            <a:lvl6pPr lvl="5" algn="ctr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None/>
              <a:defRPr sz="4500"/>
            </a:lvl6pPr>
            <a:lvl7pPr lvl="6" algn="ctr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None/>
              <a:defRPr sz="4500"/>
            </a:lvl7pPr>
            <a:lvl8pPr lvl="7" algn="ctr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None/>
              <a:defRPr sz="4500"/>
            </a:lvl8pPr>
            <a:lvl9pPr lvl="8" algn="ctr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1543050" y="15389873"/>
            <a:ext cx="92583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1543050" y="15731273"/>
            <a:ext cx="113157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19718834" y="14103391"/>
            <a:ext cx="6583680" cy="3352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1478755" y="1198879"/>
            <a:ext cx="24238744" cy="3979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1522477" y="4828033"/>
            <a:ext cx="24195880" cy="9038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85000"/>
              </a:lnSpc>
              <a:spcBef>
                <a:spcPts val="2925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1pPr>
            <a:lvl2pPr marL="914400" lvl="1" indent="-3429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2pPr>
            <a:lvl3pPr marL="1371600" lvl="2" indent="-3429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3pPr>
            <a:lvl4pPr marL="1828800" lvl="3" indent="-3429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4pPr>
            <a:lvl5pPr marL="2286000" lvl="4" indent="-3429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5pPr>
            <a:lvl6pPr marL="2743200" lvl="5" indent="-3429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6pPr>
            <a:lvl7pPr marL="3200400" lvl="6" indent="-3429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7pPr>
            <a:lvl8pPr marL="3657600" lvl="7" indent="-3429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8pPr>
            <a:lvl9pPr marL="4114800" lvl="8" indent="-3429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1800"/>
              <a:buChar char=" 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1543050" y="15389873"/>
            <a:ext cx="92583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1543050" y="15731273"/>
            <a:ext cx="113157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19718834" y="14103391"/>
            <a:ext cx="6583680" cy="3352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1357884" y="1841806"/>
            <a:ext cx="24256745" cy="8054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800"/>
              <a:buFont typeface="Arial"/>
              <a:buNone/>
              <a:defRPr sz="19800" b="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1501902" y="10090102"/>
            <a:ext cx="20759166" cy="3950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85000"/>
              </a:lnSpc>
              <a:spcBef>
                <a:spcPts val="2925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888888"/>
              </a:buClr>
              <a:buSzPts val="4050"/>
              <a:buNone/>
              <a:defRPr sz="405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888888"/>
              </a:buClr>
              <a:buSzPts val="3600"/>
              <a:buNone/>
              <a:defRPr sz="3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888888"/>
              </a:buClr>
              <a:buSzPts val="3150"/>
              <a:buNone/>
              <a:defRPr sz="315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888888"/>
              </a:buClr>
              <a:buSzPts val="3150"/>
              <a:buNone/>
              <a:defRPr sz="315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888888"/>
              </a:buClr>
              <a:buSzPts val="3150"/>
              <a:buNone/>
              <a:defRPr sz="315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888888"/>
              </a:buClr>
              <a:buSzPts val="3150"/>
              <a:buNone/>
              <a:defRPr sz="315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888888"/>
              </a:buClr>
              <a:buSzPts val="3150"/>
              <a:buNone/>
              <a:defRPr sz="315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888888"/>
              </a:buClr>
              <a:buSzPts val="3150"/>
              <a:buNone/>
              <a:defRPr sz="315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1543050" y="15389873"/>
            <a:ext cx="92583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1543050" y="15731273"/>
            <a:ext cx="113157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19718834" y="14103391"/>
            <a:ext cx="6583680" cy="3352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1478755" y="1198879"/>
            <a:ext cx="24238744" cy="3979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1522476" y="4795522"/>
            <a:ext cx="10492740" cy="9041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571500" algn="l">
              <a:lnSpc>
                <a:spcPct val="85000"/>
              </a:lnSpc>
              <a:spcBef>
                <a:spcPts val="2925"/>
              </a:spcBef>
              <a:spcAft>
                <a:spcPts val="0"/>
              </a:spcAft>
              <a:buClr>
                <a:srgbClr val="262626"/>
              </a:buClr>
              <a:buSzPts val="5400"/>
              <a:buChar char=" "/>
              <a:defRPr sz="5400"/>
            </a:lvl1pPr>
            <a:lvl2pPr marL="914400" lvl="1" indent="-51435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Char char=" "/>
              <a:defRPr sz="4500"/>
            </a:lvl2pPr>
            <a:lvl3pPr marL="1371600" lvl="2" indent="-485775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050"/>
              <a:buChar char=" "/>
              <a:defRPr sz="4050"/>
            </a:lvl3pPr>
            <a:lvl4pPr marL="1828800" lvl="3" indent="-4572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Char char=" "/>
              <a:defRPr sz="3600"/>
            </a:lvl4pPr>
            <a:lvl5pPr marL="2286000" lvl="4" indent="-4572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Char char=" "/>
              <a:defRPr sz="3600"/>
            </a:lvl5pPr>
            <a:lvl6pPr marL="2743200" lvl="5" indent="-4572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Char char=" "/>
              <a:defRPr sz="3600"/>
            </a:lvl6pPr>
            <a:lvl7pPr marL="3200400" lvl="6" indent="-4572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Char char=" "/>
              <a:defRPr sz="3600"/>
            </a:lvl7pPr>
            <a:lvl8pPr marL="3657600" lvl="7" indent="-4572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Char char=" "/>
              <a:defRPr sz="3600"/>
            </a:lvl8pPr>
            <a:lvl9pPr marL="4114800" lvl="8" indent="-4572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Char char=" "/>
              <a:defRPr sz="36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13525494" y="4795522"/>
            <a:ext cx="10492740" cy="9041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571500" algn="l">
              <a:lnSpc>
                <a:spcPct val="85000"/>
              </a:lnSpc>
              <a:spcBef>
                <a:spcPts val="2925"/>
              </a:spcBef>
              <a:spcAft>
                <a:spcPts val="0"/>
              </a:spcAft>
              <a:buClr>
                <a:srgbClr val="262626"/>
              </a:buClr>
              <a:buSzPts val="5400"/>
              <a:buChar char=" "/>
              <a:defRPr sz="5400"/>
            </a:lvl1pPr>
            <a:lvl2pPr marL="914400" lvl="1" indent="-51435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Char char=" "/>
              <a:defRPr sz="4500"/>
            </a:lvl2pPr>
            <a:lvl3pPr marL="1371600" lvl="2" indent="-485775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050"/>
              <a:buChar char=" "/>
              <a:defRPr sz="4050"/>
            </a:lvl3pPr>
            <a:lvl4pPr marL="1828800" lvl="3" indent="-4572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Char char=" "/>
              <a:defRPr sz="3600"/>
            </a:lvl4pPr>
            <a:lvl5pPr marL="2286000" lvl="4" indent="-4572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Char char=" "/>
              <a:defRPr sz="3600"/>
            </a:lvl5pPr>
            <a:lvl6pPr marL="2743200" lvl="5" indent="-4572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Char char=" "/>
              <a:defRPr sz="3600"/>
            </a:lvl6pPr>
            <a:lvl7pPr marL="3200400" lvl="6" indent="-4572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Char char=" "/>
              <a:defRPr sz="3600"/>
            </a:lvl7pPr>
            <a:lvl8pPr marL="3657600" lvl="7" indent="-4572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Char char=" "/>
              <a:defRPr sz="3600"/>
            </a:lvl8pPr>
            <a:lvl9pPr marL="4114800" lvl="8" indent="-4572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Char char=" "/>
              <a:defRPr sz="36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1543050" y="15389873"/>
            <a:ext cx="92583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1543050" y="15731273"/>
            <a:ext cx="113157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19718834" y="14103391"/>
            <a:ext cx="6583680" cy="3352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1478755" y="1198879"/>
            <a:ext cx="24238744" cy="3979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1522476" y="4897121"/>
            <a:ext cx="10492740" cy="173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85000"/>
              </a:lnSpc>
              <a:spcBef>
                <a:spcPts val="2925"/>
              </a:spcBef>
              <a:spcAft>
                <a:spcPts val="0"/>
              </a:spcAft>
              <a:buClr>
                <a:srgbClr val="262626"/>
              </a:buClr>
              <a:buSzPts val="4950"/>
              <a:buNone/>
              <a:defRPr sz="4950" b="0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None/>
              <a:defRPr sz="4500" b="1"/>
            </a:lvl2pPr>
            <a:lvl3pPr marL="1371600" lvl="2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050"/>
              <a:buNone/>
              <a:defRPr sz="4050" b="1"/>
            </a:lvl3pPr>
            <a:lvl4pPr marL="1828800" lvl="3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  <a:defRPr sz="3600" b="1"/>
            </a:lvl4pPr>
            <a:lvl5pPr marL="2286000" lvl="4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  <a:defRPr sz="3600" b="1"/>
            </a:lvl5pPr>
            <a:lvl6pPr marL="2743200" lvl="5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  <a:defRPr sz="3600" b="1"/>
            </a:lvl6pPr>
            <a:lvl7pPr marL="3200400" lvl="6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  <a:defRPr sz="3600" b="1"/>
            </a:lvl7pPr>
            <a:lvl8pPr marL="3657600" lvl="7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  <a:defRPr sz="3600" b="1"/>
            </a:lvl8pPr>
            <a:lvl9pPr marL="4114800" lvl="8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  <a:defRPr sz="36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1522476" y="6607402"/>
            <a:ext cx="10492740" cy="768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571500" algn="l">
              <a:lnSpc>
                <a:spcPct val="85000"/>
              </a:lnSpc>
              <a:spcBef>
                <a:spcPts val="2925"/>
              </a:spcBef>
              <a:spcAft>
                <a:spcPts val="0"/>
              </a:spcAft>
              <a:buClr>
                <a:srgbClr val="262626"/>
              </a:buClr>
              <a:buSzPts val="5400"/>
              <a:buChar char=" "/>
              <a:defRPr sz="5400"/>
            </a:lvl1pPr>
            <a:lvl2pPr marL="914400" lvl="1" indent="-51435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Char char=" "/>
              <a:defRPr sz="4500"/>
            </a:lvl2pPr>
            <a:lvl3pPr marL="1371600" lvl="2" indent="-485775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050"/>
              <a:buChar char=" "/>
              <a:defRPr sz="4050"/>
            </a:lvl3pPr>
            <a:lvl4pPr marL="1828800" lvl="3" indent="-4572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Char char=" "/>
              <a:defRPr sz="3600"/>
            </a:lvl4pPr>
            <a:lvl5pPr marL="2286000" lvl="4" indent="-4572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Char char=" "/>
              <a:defRPr sz="3600"/>
            </a:lvl5pPr>
            <a:lvl6pPr marL="2743200" lvl="5" indent="-4572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Char char=" "/>
              <a:defRPr sz="3600"/>
            </a:lvl6pPr>
            <a:lvl7pPr marL="3200400" lvl="6" indent="-4572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Char char=" "/>
              <a:defRPr sz="3600"/>
            </a:lvl7pPr>
            <a:lvl8pPr marL="3657600" lvl="7" indent="-4572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Char char=" "/>
              <a:defRPr sz="3600"/>
            </a:lvl8pPr>
            <a:lvl9pPr marL="4114800" lvl="8" indent="-4572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Char char=" "/>
              <a:defRPr sz="36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13517119" y="4892244"/>
            <a:ext cx="10492740" cy="1733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85000"/>
              </a:lnSpc>
              <a:spcBef>
                <a:spcPts val="2925"/>
              </a:spcBef>
              <a:spcAft>
                <a:spcPts val="0"/>
              </a:spcAft>
              <a:buClr>
                <a:srgbClr val="262626"/>
              </a:buClr>
              <a:buSzPts val="4950"/>
              <a:buNone/>
              <a:defRPr sz="4950" b="0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None/>
              <a:defRPr sz="4500" b="1"/>
            </a:lvl2pPr>
            <a:lvl3pPr marL="1371600" lvl="2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050"/>
              <a:buNone/>
              <a:defRPr sz="4050" b="1"/>
            </a:lvl3pPr>
            <a:lvl4pPr marL="1828800" lvl="3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  <a:defRPr sz="3600" b="1"/>
            </a:lvl4pPr>
            <a:lvl5pPr marL="2286000" lvl="4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  <a:defRPr sz="3600" b="1"/>
            </a:lvl5pPr>
            <a:lvl6pPr marL="2743200" lvl="5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  <a:defRPr sz="3600" b="1"/>
            </a:lvl6pPr>
            <a:lvl7pPr marL="3200400" lvl="6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  <a:defRPr sz="3600" b="1"/>
            </a:lvl7pPr>
            <a:lvl8pPr marL="3657600" lvl="7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  <a:defRPr sz="3600" b="1"/>
            </a:lvl8pPr>
            <a:lvl9pPr marL="4114800" lvl="8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None/>
              <a:defRPr sz="3600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13517119" y="6602376"/>
            <a:ext cx="10492740" cy="768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571500" algn="l">
              <a:lnSpc>
                <a:spcPct val="85000"/>
              </a:lnSpc>
              <a:spcBef>
                <a:spcPts val="2925"/>
              </a:spcBef>
              <a:spcAft>
                <a:spcPts val="0"/>
              </a:spcAft>
              <a:buClr>
                <a:srgbClr val="262626"/>
              </a:buClr>
              <a:buSzPts val="5400"/>
              <a:buChar char=" "/>
              <a:defRPr sz="5400"/>
            </a:lvl1pPr>
            <a:lvl2pPr marL="914400" lvl="1" indent="-51435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Char char=" "/>
              <a:defRPr sz="4500"/>
            </a:lvl2pPr>
            <a:lvl3pPr marL="1371600" lvl="2" indent="-485775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050"/>
              <a:buChar char=" "/>
              <a:defRPr sz="4050"/>
            </a:lvl3pPr>
            <a:lvl4pPr marL="1828800" lvl="3" indent="-4572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Char char=" "/>
              <a:defRPr sz="3600"/>
            </a:lvl4pPr>
            <a:lvl5pPr marL="2286000" lvl="4" indent="-4572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Char char=" "/>
              <a:defRPr sz="3600"/>
            </a:lvl5pPr>
            <a:lvl6pPr marL="2743200" lvl="5" indent="-4572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Char char=" "/>
              <a:defRPr sz="3600"/>
            </a:lvl6pPr>
            <a:lvl7pPr marL="3200400" lvl="6" indent="-4572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Char char=" "/>
              <a:defRPr sz="3600"/>
            </a:lvl7pPr>
            <a:lvl8pPr marL="3657600" lvl="7" indent="-4572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Char char=" "/>
              <a:defRPr sz="3600"/>
            </a:lvl8pPr>
            <a:lvl9pPr marL="4114800" lvl="8" indent="-4572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3600"/>
              <a:buChar char=" "/>
              <a:defRPr sz="3600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1543050" y="15389873"/>
            <a:ext cx="92583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1543050" y="15731273"/>
            <a:ext cx="113157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19718834" y="14103391"/>
            <a:ext cx="6583680" cy="3352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1478755" y="1198879"/>
            <a:ext cx="24238744" cy="3979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1543050" y="15389873"/>
            <a:ext cx="92583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1543050" y="15731273"/>
            <a:ext cx="113157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19718834" y="14103391"/>
            <a:ext cx="6583680" cy="3352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1543050" y="15389873"/>
            <a:ext cx="92583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1543050" y="15731273"/>
            <a:ext cx="113157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19718834" y="14103391"/>
            <a:ext cx="6583680" cy="3352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/>
          <p:nvPr/>
        </p:nvSpPr>
        <p:spPr>
          <a:xfrm>
            <a:off x="17145000" y="0"/>
            <a:ext cx="10287000" cy="1645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title"/>
          </p:nvPr>
        </p:nvSpPr>
        <p:spPr>
          <a:xfrm>
            <a:off x="18588159" y="1301477"/>
            <a:ext cx="7612380" cy="4608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0"/>
              <a:buFont typeface="Arial"/>
              <a:buNone/>
              <a:defRPr sz="90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1"/>
          </p:nvPr>
        </p:nvSpPr>
        <p:spPr>
          <a:xfrm>
            <a:off x="1714500" y="1828800"/>
            <a:ext cx="13716000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685800" algn="l">
              <a:lnSpc>
                <a:spcPct val="85000"/>
              </a:lnSpc>
              <a:spcBef>
                <a:spcPts val="2925"/>
              </a:spcBef>
              <a:spcAft>
                <a:spcPts val="0"/>
              </a:spcAft>
              <a:buClr>
                <a:srgbClr val="262626"/>
              </a:buClr>
              <a:buSzPts val="7200"/>
              <a:buChar char=" "/>
              <a:defRPr sz="7200"/>
            </a:lvl1pPr>
            <a:lvl2pPr marL="914400" lvl="1" indent="-62865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6300"/>
              <a:buChar char=" "/>
              <a:defRPr sz="6300"/>
            </a:lvl2pPr>
            <a:lvl3pPr marL="1371600" lvl="2" indent="-5715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5400"/>
              <a:buChar char=" "/>
              <a:defRPr sz="5400"/>
            </a:lvl3pPr>
            <a:lvl4pPr marL="1828800" lvl="3" indent="-51435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Char char=" "/>
              <a:defRPr sz="4500"/>
            </a:lvl4pPr>
            <a:lvl5pPr marL="2286000" lvl="4" indent="-51435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Char char=" "/>
              <a:defRPr sz="4500"/>
            </a:lvl5pPr>
            <a:lvl6pPr marL="2743200" lvl="5" indent="-51435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Char char=" "/>
              <a:defRPr sz="4500"/>
            </a:lvl6pPr>
            <a:lvl7pPr marL="3200400" lvl="6" indent="-51435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Char char=" "/>
              <a:defRPr sz="4500"/>
            </a:lvl7pPr>
            <a:lvl8pPr marL="3657600" lvl="7" indent="-51435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Char char=" "/>
              <a:defRPr sz="4500"/>
            </a:lvl8pPr>
            <a:lvl9pPr marL="4114800" lvl="8" indent="-51435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Char char=" "/>
              <a:defRPr sz="45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2"/>
          </p:nvPr>
        </p:nvSpPr>
        <p:spPr>
          <a:xfrm>
            <a:off x="18620959" y="6028352"/>
            <a:ext cx="7646670" cy="7504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2700"/>
              </a:spcBef>
              <a:spcAft>
                <a:spcPts val="0"/>
              </a:spcAft>
              <a:buClr>
                <a:srgbClr val="262626"/>
              </a:buClr>
              <a:buSzPts val="4050"/>
              <a:buFont typeface="Arial"/>
              <a:buNone/>
              <a:defRPr sz="4050">
                <a:solidFill>
                  <a:srgbClr val="262626"/>
                </a:solidFill>
              </a:defRPr>
            </a:lvl1pPr>
            <a:lvl2pPr marL="914400" lvl="1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2700"/>
              <a:buNone/>
              <a:defRPr sz="2700"/>
            </a:lvl2pPr>
            <a:lvl3pPr marL="1371600" lvl="2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2250"/>
              <a:buNone/>
              <a:defRPr sz="2250"/>
            </a:lvl3pPr>
            <a:lvl4pPr marL="1828800" lvl="3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2025"/>
              <a:buNone/>
              <a:defRPr sz="2025"/>
            </a:lvl4pPr>
            <a:lvl5pPr marL="2286000" lvl="4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2025"/>
              <a:buNone/>
              <a:defRPr sz="2025"/>
            </a:lvl5pPr>
            <a:lvl6pPr marL="2743200" lvl="5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2025"/>
              <a:buNone/>
              <a:defRPr sz="2025"/>
            </a:lvl6pPr>
            <a:lvl7pPr marL="3200400" lvl="6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2025"/>
              <a:buNone/>
              <a:defRPr sz="2025"/>
            </a:lvl7pPr>
            <a:lvl8pPr marL="3657600" lvl="7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2025"/>
              <a:buNone/>
              <a:defRPr sz="2025"/>
            </a:lvl8pPr>
            <a:lvl9pPr marL="4114800" lvl="8" indent="-228600" algn="l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2025"/>
              <a:buNone/>
              <a:defRPr sz="2025"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dt" idx="10"/>
          </p:nvPr>
        </p:nvSpPr>
        <p:spPr>
          <a:xfrm>
            <a:off x="1543050" y="15389873"/>
            <a:ext cx="92583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ftr" idx="11"/>
          </p:nvPr>
        </p:nvSpPr>
        <p:spPr>
          <a:xfrm>
            <a:off x="1543050" y="15731273"/>
            <a:ext cx="113157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sldNum" idx="12"/>
          </p:nvPr>
        </p:nvSpPr>
        <p:spPr>
          <a:xfrm>
            <a:off x="19718834" y="14103391"/>
            <a:ext cx="6583680" cy="3352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23175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egaprint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478755" y="1198879"/>
            <a:ext cx="24238744" cy="3979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150"/>
              <a:buFont typeface="Arial"/>
              <a:buNone/>
              <a:defRPr sz="1215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522477" y="4828033"/>
            <a:ext cx="24195880" cy="9038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71500" algn="l" rtl="0">
              <a:lnSpc>
                <a:spcPct val="85000"/>
              </a:lnSpc>
              <a:spcBef>
                <a:spcPts val="2925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Arial"/>
              <a:buChar char=" "/>
              <a:defRPr sz="5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71500" algn="l" rtl="0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Arial"/>
              <a:buChar char=" "/>
              <a:defRPr sz="5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14350" algn="l" rtl="0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500"/>
              <a:buFont typeface="Arial"/>
              <a:buChar char=" "/>
              <a:defRPr sz="4500" b="0" i="1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85775" algn="l" rtl="0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050"/>
              <a:buFont typeface="Arial"/>
              <a:buChar char=" "/>
              <a:defRPr sz="405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85775" algn="l" rtl="0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050"/>
              <a:buFont typeface="Arial"/>
              <a:buChar char=" "/>
              <a:defRPr sz="405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85775" algn="l" rtl="0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050"/>
              <a:buFont typeface="Arial"/>
              <a:buChar char=" "/>
              <a:defRPr sz="405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85775" algn="l" rtl="0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050"/>
              <a:buFont typeface="Arial"/>
              <a:buChar char=" "/>
              <a:defRPr sz="405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85775" algn="l" rtl="0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050"/>
              <a:buFont typeface="Arial"/>
              <a:buChar char=" "/>
              <a:defRPr sz="405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85775" algn="l" rtl="0">
              <a:lnSpc>
                <a:spcPct val="85000"/>
              </a:lnSpc>
              <a:spcBef>
                <a:spcPts val="1350"/>
              </a:spcBef>
              <a:spcAft>
                <a:spcPts val="0"/>
              </a:spcAft>
              <a:buClr>
                <a:srgbClr val="262626"/>
              </a:buClr>
              <a:buSzPts val="4050"/>
              <a:buFont typeface="Arial"/>
              <a:buChar char=" "/>
              <a:defRPr sz="405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1543050" y="15389873"/>
            <a:ext cx="92583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543050" y="15731273"/>
            <a:ext cx="113157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38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19718834" y="14103391"/>
            <a:ext cx="6583680" cy="3352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3175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3175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3175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3175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3175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3175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3175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3175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3175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pic>
        <p:nvPicPr>
          <p:cNvPr id="15" name="Google Shape;15;p1">
            <a:hlinkClick r:id="rId14"/>
          </p:cNvPr>
          <p:cNvPicPr preferRelativeResize="0"/>
          <p:nvPr/>
        </p:nvPicPr>
        <p:blipFill rotWithShape="1">
          <a:blip r:embed="rId15">
            <a:alphaModFix/>
          </a:blip>
          <a:srcRect r="38726"/>
          <a:stretch/>
        </p:blipFill>
        <p:spPr>
          <a:xfrm>
            <a:off x="22008406" y="16156967"/>
            <a:ext cx="3000433" cy="15410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"/>
          <p:cNvSpPr txBox="1"/>
          <p:nvPr/>
        </p:nvSpPr>
        <p:spPr>
          <a:xfrm>
            <a:off x="24999573" y="16067231"/>
            <a:ext cx="1975669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www.postersession.com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87">
              <a:schemeClr val="bg1"/>
            </a:gs>
            <a:gs pos="19000">
              <a:schemeClr val="lt1"/>
            </a:gs>
          </a:gsLst>
          <a:lin ang="5400000" scaled="0"/>
        </a:gra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/>
        </p:nvSpPr>
        <p:spPr>
          <a:xfrm>
            <a:off x="1201575" y="5736175"/>
            <a:ext cx="5877000" cy="956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25" tIns="26100" rIns="52225" bIns="261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pt-BR" sz="2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dirty="0"/>
          </a:p>
          <a:p>
            <a:pPr marL="0" marR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pt-BR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Objetivo xxxxxxxxxxxxxxxxxxxxxxxxxxxxxxxxxxxxxxxxxxxxxxxxxxxxxxxxxxxxxxxxxxxxxxxxxxxxxxxxxxxxxxxxxxxxxxxxxxxxxxxxxxxxxxxxxxxxxxxxxxxxxxxxxxxxxxxxxxxxxxxxxxxxxxxxxxxxxxxx</a:t>
            </a:r>
            <a:endParaRPr sz="2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Google Shape;95;p14"/>
          <p:cNvSpPr txBox="1"/>
          <p:nvPr/>
        </p:nvSpPr>
        <p:spPr>
          <a:xfrm>
            <a:off x="7561430" y="6245952"/>
            <a:ext cx="5877000" cy="9058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25" tIns="26100" rIns="52225" bIns="261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sz="2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4"/>
          <p:cNvSpPr txBox="1"/>
          <p:nvPr/>
        </p:nvSpPr>
        <p:spPr>
          <a:xfrm>
            <a:off x="4753775" y="1407751"/>
            <a:ext cx="19117200" cy="20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25" tIns="26100" rIns="52225" bIns="26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4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INSERIR O TÍTULO AQUI</a:t>
            </a:r>
            <a:endParaRPr sz="44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>
              <a:spcBef>
                <a:spcPts val="600"/>
              </a:spcBef>
            </a:pPr>
            <a:r>
              <a:rPr lang="pt-BR" sz="3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3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do(a) Autor(a)1 / Sigla da Afiliação Institucional,</a:t>
            </a:r>
            <a:r>
              <a:rPr lang="pt-BR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3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do(a) Autor(a)2 </a:t>
            </a:r>
            <a:r>
              <a:rPr lang="pt-BR" sz="3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 Sigla da Afiliação </a:t>
            </a:r>
            <a:r>
              <a:rPr lang="pt-BR" sz="3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Institucional, </a:t>
            </a:r>
          </a:p>
          <a:p>
            <a:pPr algn="ctr">
              <a:spcBef>
                <a:spcPts val="600"/>
              </a:spcBef>
            </a:pPr>
            <a:r>
              <a:rPr lang="pt-BR" sz="3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do(a) Autor(a)3 / </a:t>
            </a:r>
            <a:r>
              <a:rPr lang="pt-BR" sz="3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Sigla da Afiliação Institucional </a:t>
            </a:r>
          </a:p>
          <a:p>
            <a:pPr algn="ctr">
              <a:spcBef>
                <a:spcPts val="600"/>
              </a:spcBef>
            </a:pPr>
            <a:endParaRPr lang="pt-BR" sz="3000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>
              <a:spcBef>
                <a:spcPts val="600"/>
              </a:spcBef>
            </a:pPr>
            <a:r>
              <a:rPr lang="pt-BR" sz="3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lang="pt-BR" sz="3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14"/>
          <p:cNvSpPr/>
          <p:nvPr/>
        </p:nvSpPr>
        <p:spPr>
          <a:xfrm>
            <a:off x="0" y="15708086"/>
            <a:ext cx="27432000" cy="751113"/>
          </a:xfrm>
          <a:prstGeom prst="rect">
            <a:avLst/>
          </a:prstGeom>
          <a:solidFill>
            <a:srgbClr val="21751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400" b="1" dirty="0" smtClean="0">
                <a:solidFill>
                  <a:schemeClr val="lt1"/>
                </a:solidFill>
              </a:rPr>
              <a:t>II Mostra Científica Virtual do Grupo de Pesquisa FITANTROP/UFRPE em homenagem ao Dia Nacional da Caatinga</a:t>
            </a:r>
            <a:endParaRPr sz="3400" b="1" dirty="0">
              <a:solidFill>
                <a:schemeClr val="lt1"/>
              </a:solidFill>
            </a:endParaRPr>
          </a:p>
        </p:txBody>
      </p:sp>
      <p:sp>
        <p:nvSpPr>
          <p:cNvPr id="98" name="Google Shape;98;p14"/>
          <p:cNvSpPr txBox="1"/>
          <p:nvPr/>
        </p:nvSpPr>
        <p:spPr>
          <a:xfrm>
            <a:off x="13785913" y="5736163"/>
            <a:ext cx="5877000" cy="974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sz="28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19927575" y="5791300"/>
            <a:ext cx="5877000" cy="694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dirty="0"/>
          </a:p>
        </p:txBody>
      </p:sp>
      <p:sp>
        <p:nvSpPr>
          <p:cNvPr id="102" name="Google Shape;102;p14"/>
          <p:cNvSpPr txBox="1"/>
          <p:nvPr/>
        </p:nvSpPr>
        <p:spPr>
          <a:xfrm>
            <a:off x="1201575" y="4344201"/>
            <a:ext cx="5877000" cy="1135200"/>
          </a:xfrm>
          <a:prstGeom prst="rect">
            <a:avLst/>
          </a:prstGeom>
          <a:solidFill>
            <a:srgbClr val="21751D"/>
          </a:solidFill>
          <a:ln>
            <a:noFill/>
          </a:ln>
        </p:spPr>
        <p:txBody>
          <a:bodyPr spcFirstLastPara="1" wrap="square" lIns="52225" tIns="26100" rIns="52225" bIns="26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 dirty="0"/>
          </a:p>
        </p:txBody>
      </p:sp>
      <p:sp>
        <p:nvSpPr>
          <p:cNvPr id="103" name="Google Shape;103;p14"/>
          <p:cNvSpPr txBox="1"/>
          <p:nvPr/>
        </p:nvSpPr>
        <p:spPr>
          <a:xfrm>
            <a:off x="7524920" y="4305975"/>
            <a:ext cx="5876926" cy="1715053"/>
          </a:xfrm>
          <a:prstGeom prst="rect">
            <a:avLst/>
          </a:prstGeom>
          <a:solidFill>
            <a:srgbClr val="21751D"/>
          </a:solidFill>
          <a:ln>
            <a:noFill/>
          </a:ln>
        </p:spPr>
        <p:txBody>
          <a:bodyPr spcFirstLastPara="1" wrap="square" lIns="52225" tIns="26100" rIns="52225" bIns="26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400" b="1" dirty="0" smtClean="0">
                <a:solidFill>
                  <a:schemeClr val="lt1"/>
                </a:solidFill>
              </a:rPr>
              <a:t>PROCEDIMENTOS METODOLÓGICOS OU MATERIAL E MÉTODOS</a:t>
            </a:r>
            <a:endParaRPr sz="3400" dirty="0"/>
          </a:p>
        </p:txBody>
      </p:sp>
      <p:sp>
        <p:nvSpPr>
          <p:cNvPr id="104" name="Google Shape;104;p14"/>
          <p:cNvSpPr txBox="1"/>
          <p:nvPr/>
        </p:nvSpPr>
        <p:spPr>
          <a:xfrm>
            <a:off x="13848200" y="4305999"/>
            <a:ext cx="5877000" cy="1160700"/>
          </a:xfrm>
          <a:prstGeom prst="rect">
            <a:avLst/>
          </a:prstGeom>
          <a:solidFill>
            <a:srgbClr val="21751D"/>
          </a:solidFill>
          <a:ln>
            <a:noFill/>
          </a:ln>
        </p:spPr>
        <p:txBody>
          <a:bodyPr spcFirstLastPara="1" wrap="square" lIns="52225" tIns="26100" rIns="52225" bIns="26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RESULTADOS</a:t>
            </a:r>
            <a:endParaRPr dirty="0"/>
          </a:p>
        </p:txBody>
      </p:sp>
      <p:sp>
        <p:nvSpPr>
          <p:cNvPr id="105" name="Google Shape;105;p14"/>
          <p:cNvSpPr txBox="1"/>
          <p:nvPr/>
        </p:nvSpPr>
        <p:spPr>
          <a:xfrm>
            <a:off x="19927575" y="4305997"/>
            <a:ext cx="5877000" cy="1160700"/>
          </a:xfrm>
          <a:prstGeom prst="rect">
            <a:avLst/>
          </a:prstGeom>
          <a:solidFill>
            <a:srgbClr val="21751D"/>
          </a:solidFill>
          <a:ln>
            <a:noFill/>
          </a:ln>
        </p:spPr>
        <p:txBody>
          <a:bodyPr spcFirstLastPara="1" wrap="square" lIns="52225" tIns="26100" rIns="52225" bIns="26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CONCLUSÃO</a:t>
            </a:r>
            <a:endParaRPr dirty="0"/>
          </a:p>
        </p:txBody>
      </p:sp>
      <p:pic>
        <p:nvPicPr>
          <p:cNvPr id="106" name="Google Shape;10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870975" y="696637"/>
            <a:ext cx="1933525" cy="269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m 15" descr="C:\Users\Usuário\Downloads\Fitantrop_03_Logo_2020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575" y="941295"/>
            <a:ext cx="3827625" cy="21725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o">
  <a:themeElements>
    <a:clrScheme name="Verde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67</Words>
  <Application>Microsoft Office PowerPoint</Application>
  <PresentationFormat>Personalizar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Metropolitano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</dc:creator>
  <cp:lastModifiedBy>Usuario</cp:lastModifiedBy>
  <cp:revision>12</cp:revision>
  <dcterms:modified xsi:type="dcterms:W3CDTF">2022-03-03T21:32:02Z</dcterms:modified>
</cp:coreProperties>
</file>