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3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3970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7087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301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29069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46929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018777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69278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674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29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0685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7039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44133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9304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4877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8281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44056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2D3FB-C378-4FF6-81C7-919719519009}" type="datetimeFigureOut">
              <a:rPr lang="pt-BR" smtClean="0"/>
              <a:pPr/>
              <a:t>29/10/2019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62B81F-30B7-4BCC-B103-ED3EC3E3E6A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8463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  <p:sldLayoutId id="21474839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6"/>
            <a:ext cx="4967418" cy="39231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Inscrições: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05/11/19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Submissão dos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resumos: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05/11/19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Avaliação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18/11/19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Divulgação dos resumos aprovados: 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até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25/11/19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Pôster: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 e 04/12/19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805807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CRONOGRAMA PARA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341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5"/>
            <a:ext cx="5906532" cy="46274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03/12/2019</a:t>
            </a:r>
          </a:p>
          <a:p>
            <a:pPr marL="0" indent="0" algn="ctr">
              <a:buNone/>
            </a:pP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 – 8h30: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Solenidade de abertura 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8h30- 9h30: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Palestra de abertura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10h – 12h: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13h30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18h: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45169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PROGRAMAÇÃO NA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0771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831490" y="1859835"/>
            <a:ext cx="5906532" cy="4627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04/12/2019</a:t>
            </a: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12h: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13h30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15h30: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de pôsteres</a:t>
            </a: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auditório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biblioteca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16h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18h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oral – Menção Honrosa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Local: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uditório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645169" y="1062601"/>
            <a:ext cx="5424616" cy="369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PROGRAMAÇÃO NA UAST</a:t>
            </a:r>
            <a:endParaRPr lang="pt-BR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970" y="3046086"/>
            <a:ext cx="2147795" cy="156930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59" y="5375189"/>
            <a:ext cx="3538148" cy="130379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2750" y="208246"/>
            <a:ext cx="3573057" cy="2078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094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123</Words>
  <Application>Microsoft Office PowerPoint</Application>
  <PresentationFormat>Personalizar</PresentationFormat>
  <Paragraphs>50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Facetado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Servidor</cp:lastModifiedBy>
  <cp:revision>11</cp:revision>
  <dcterms:created xsi:type="dcterms:W3CDTF">2019-10-28T21:18:59Z</dcterms:created>
  <dcterms:modified xsi:type="dcterms:W3CDTF">2019-10-29T14:27:35Z</dcterms:modified>
</cp:coreProperties>
</file>