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7" r:id="rId1"/>
  </p:sldMasterIdLst>
  <p:sldIdLst>
    <p:sldId id="258" r:id="rId2"/>
    <p:sldId id="260" r:id="rId3"/>
    <p:sldId id="261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-1208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970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087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3019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9069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6929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77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9278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7464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29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685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39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4133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304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8772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2810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4056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2D3FB-C378-4FF6-81C7-919719519009}" type="datetimeFigureOut">
              <a:rPr lang="pt-BR" smtClean="0"/>
              <a:pPr/>
              <a:t>29/10/19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A62B81F-30B7-4BCC-B103-ED3EC3E3E6A5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4633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  <p:sldLayoutId id="2147483900" r:id="rId13"/>
    <p:sldLayoutId id="2147483901" r:id="rId14"/>
    <p:sldLayoutId id="2147483902" r:id="rId15"/>
    <p:sldLayoutId id="21474839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831490" y="1859836"/>
            <a:ext cx="4967418" cy="39231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Inscrições: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até 05/11/19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Submissão dos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resumos: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até 05/11/19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Avaliação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até 18/11/19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Divulgação dos resumos aprovados: </a:t>
            </a:r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até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25/11/19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do Pôster: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03 e 04/12/19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3805807" y="1062601"/>
            <a:ext cx="5424616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CRONOGRAMA PARA UAST</a:t>
            </a:r>
            <a:endParaRPr lang="pt-BR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970" y="3046086"/>
            <a:ext cx="2147795" cy="156930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659" y="5375189"/>
            <a:ext cx="3538148" cy="130379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2750" y="208246"/>
            <a:ext cx="3573057" cy="207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167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831490" y="1859835"/>
            <a:ext cx="5906532" cy="46274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03/12/2019</a:t>
            </a:r>
          </a:p>
          <a:p>
            <a:pPr marL="0" indent="0" algn="ctr">
              <a:buNone/>
            </a:pPr>
            <a:endParaRPr lang="pt-B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8h – 8h30: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Solenidade de abertura 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Auditório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8h30- 9h30: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Palestra de abertura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Auditório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10h – 12h: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de pôsteres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Local: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Novo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auditório / Biblioteca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13h30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18h: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de pôsteres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auditório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Biblioteca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3645169" y="1062601"/>
            <a:ext cx="5424616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PROGRAMAÇÃO NA UAST</a:t>
            </a:r>
            <a:endParaRPr lang="pt-BR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970" y="3046086"/>
            <a:ext cx="2147795" cy="156930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659" y="5375189"/>
            <a:ext cx="3538148" cy="130379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2750" y="208246"/>
            <a:ext cx="3573057" cy="207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710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831490" y="1859835"/>
            <a:ext cx="5906532" cy="46274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04/12/2019</a:t>
            </a:r>
            <a:endParaRPr lang="pt-B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8h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12h: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de pôsteres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Local: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Novo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auditório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Biblioteca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13h30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15h30: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de pôsteres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auditório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biblioteca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16h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18h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oral – Menção Honrosa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uditório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3645169" y="1062601"/>
            <a:ext cx="5424616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PROGRAMAÇÃO NA UAST</a:t>
            </a:r>
            <a:endParaRPr lang="pt-BR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970" y="3046086"/>
            <a:ext cx="2147795" cy="156930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659" y="5375189"/>
            <a:ext cx="3538148" cy="130379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2750" y="208246"/>
            <a:ext cx="3573057" cy="207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94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acetad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</TotalTime>
  <Words>152</Words>
  <Application>Microsoft Macintosh PowerPoint</Application>
  <PresentationFormat>Custom</PresentationFormat>
  <Paragraphs>50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Facetado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MacBook Pro</cp:lastModifiedBy>
  <cp:revision>11</cp:revision>
  <dcterms:created xsi:type="dcterms:W3CDTF">2019-10-28T21:18:59Z</dcterms:created>
  <dcterms:modified xsi:type="dcterms:W3CDTF">2019-10-29T20:11:40Z</dcterms:modified>
</cp:coreProperties>
</file>