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35999738" cy="43200638"/>
  <p:notesSz cx="6858000" cy="9144000"/>
  <p:defaultTextStyle>
    <a:defPPr>
      <a:defRPr lang="pt-BR"/>
    </a:defPPr>
    <a:lvl1pPr marL="0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1pPr>
    <a:lvl2pPr marL="1900809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2pPr>
    <a:lvl3pPr marL="3801618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3pPr>
    <a:lvl4pPr marL="5702427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4pPr>
    <a:lvl5pPr marL="7603236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5pPr>
    <a:lvl6pPr marL="9504045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6pPr>
    <a:lvl7pPr marL="11404854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7pPr>
    <a:lvl8pPr marL="13305663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8pPr>
    <a:lvl9pPr marL="15206472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4467"/>
    <a:srgbClr val="F1BF31"/>
    <a:srgbClr val="4B4B4D"/>
    <a:srgbClr val="5E1229"/>
    <a:srgbClr val="E48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0" autoAdjust="0"/>
    <p:restoredTop sz="94660"/>
  </p:normalViewPr>
  <p:slideViewPr>
    <p:cSldViewPr snapToGrid="0">
      <p:cViewPr>
        <p:scale>
          <a:sx n="28" d="100"/>
          <a:sy n="28" d="100"/>
        </p:scale>
        <p:origin x="-1696" y="-112"/>
      </p:cViewPr>
      <p:guideLst>
        <p:guide orient="horz" pos="13606"/>
        <p:guide pos="113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94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124353" y="921963"/>
            <a:ext cx="31750724" cy="935460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5446" b="0" strike="noStrike" spc="0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124353" y="10298883"/>
            <a:ext cx="31750724" cy="1175112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1226" b="0" strike="noStrike" spc="0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124353" y="23166720"/>
            <a:ext cx="31750724" cy="1175112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1226" b="0" strike="noStrike" spc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22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124353" y="921963"/>
            <a:ext cx="31750724" cy="935460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5446" b="0" strike="noStrike" spc="0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124355" y="10298883"/>
            <a:ext cx="15494276" cy="11751122"/>
          </a:xfrm>
          <a:prstGeom prst="rect">
            <a:avLst/>
          </a:prstGeom>
        </p:spPr>
        <p:txBody>
          <a:bodyPr lIns="0" tIns="0" rIns="0" bIns="0">
            <a:normAutofit fontScale="79000"/>
          </a:bodyPr>
          <a:lstStyle/>
          <a:p>
            <a:endParaRPr lang="pt-BR" sz="11226" b="0" strike="noStrike" spc="0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8393777" y="10298883"/>
            <a:ext cx="15494276" cy="11751122"/>
          </a:xfrm>
          <a:prstGeom prst="rect">
            <a:avLst/>
          </a:prstGeom>
        </p:spPr>
        <p:txBody>
          <a:bodyPr lIns="0" tIns="0" rIns="0" bIns="0">
            <a:normAutofit fontScale="79000"/>
          </a:bodyPr>
          <a:lstStyle/>
          <a:p>
            <a:endParaRPr lang="pt-BR" sz="11226" b="0" strike="noStrike" spc="0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124355" y="23166720"/>
            <a:ext cx="15494276" cy="11751122"/>
          </a:xfrm>
          <a:prstGeom prst="rect">
            <a:avLst/>
          </a:prstGeom>
        </p:spPr>
        <p:txBody>
          <a:bodyPr lIns="0" tIns="0" rIns="0" bIns="0">
            <a:normAutofit fontScale="79000"/>
          </a:bodyPr>
          <a:lstStyle/>
          <a:p>
            <a:endParaRPr lang="pt-BR" sz="11226" b="0" strike="noStrike" spc="0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8393777" y="23166720"/>
            <a:ext cx="15494276" cy="11751122"/>
          </a:xfrm>
          <a:prstGeom prst="rect">
            <a:avLst/>
          </a:prstGeom>
        </p:spPr>
        <p:txBody>
          <a:bodyPr lIns="0" tIns="0" rIns="0" bIns="0">
            <a:normAutofit fontScale="79000"/>
          </a:bodyPr>
          <a:lstStyle/>
          <a:p>
            <a:endParaRPr lang="pt-BR" sz="11226" b="0" strike="noStrike" spc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078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124353" y="921963"/>
            <a:ext cx="31750724" cy="935460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5446" b="0" strike="noStrike" spc="0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2124358" y="10298883"/>
            <a:ext cx="10223568" cy="1175112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pt-BR" sz="11226" b="0" strike="noStrike" spc="0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2859644" y="10298883"/>
            <a:ext cx="10223568" cy="1175112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pt-BR" sz="11226" b="0" strike="noStrike" spc="0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23594573" y="10298883"/>
            <a:ext cx="10223568" cy="1175112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pt-BR" sz="11226" b="0" strike="noStrike" spc="0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2124358" y="23166720"/>
            <a:ext cx="10223568" cy="1175112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pt-BR" sz="11226" b="0" strike="noStrike" spc="0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2859644" y="23166720"/>
            <a:ext cx="10223568" cy="1175112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pt-BR" sz="11226" b="0" strike="noStrike" spc="0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23594573" y="23166720"/>
            <a:ext cx="10223568" cy="1175112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pt-BR" sz="11226" b="0" strike="noStrike" spc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489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124353" y="921963"/>
            <a:ext cx="31750724" cy="935460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5446" b="0" strike="noStrike" spc="0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124353" y="10298880"/>
            <a:ext cx="31750724" cy="2463587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500" b="0" strike="noStrike" spc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8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124353" y="921963"/>
            <a:ext cx="31750724" cy="935460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5446" b="0" strike="noStrike" spc="0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124353" y="10298880"/>
            <a:ext cx="31750724" cy="2463587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1226" b="0" strike="noStrike" spc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029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124353" y="921963"/>
            <a:ext cx="31750724" cy="935460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5446" b="0" strike="noStrike" spc="0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124355" y="10298880"/>
            <a:ext cx="15494276" cy="2463587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1226" b="0" strike="noStrike" spc="0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8393777" y="10298880"/>
            <a:ext cx="15494276" cy="2463587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1226" b="0" strike="noStrike" spc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04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124353" y="921963"/>
            <a:ext cx="31750724" cy="935460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5446" b="0" strike="noStrike" spc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745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124353" y="2053800"/>
            <a:ext cx="31750724" cy="3287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500" b="0" strike="noStrike" spc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40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124353" y="921963"/>
            <a:ext cx="31750724" cy="935460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5446" b="0" strike="noStrike" spc="0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124355" y="10298883"/>
            <a:ext cx="15494276" cy="11751122"/>
          </a:xfrm>
          <a:prstGeom prst="rect">
            <a:avLst/>
          </a:prstGeom>
        </p:spPr>
        <p:txBody>
          <a:bodyPr lIns="0" tIns="0" rIns="0" bIns="0">
            <a:normAutofit fontScale="79000"/>
          </a:bodyPr>
          <a:lstStyle/>
          <a:p>
            <a:endParaRPr lang="pt-BR" sz="11226" b="0" strike="noStrike" spc="0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8393777" y="10298880"/>
            <a:ext cx="15494276" cy="2463587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1226" b="0" strike="noStrike" spc="0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124355" y="23166720"/>
            <a:ext cx="15494276" cy="11751122"/>
          </a:xfrm>
          <a:prstGeom prst="rect">
            <a:avLst/>
          </a:prstGeom>
        </p:spPr>
        <p:txBody>
          <a:bodyPr lIns="0" tIns="0" rIns="0" bIns="0">
            <a:normAutofit fontScale="79000"/>
          </a:bodyPr>
          <a:lstStyle/>
          <a:p>
            <a:endParaRPr lang="pt-BR" sz="11226" b="0" strike="noStrike" spc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94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124353" y="921963"/>
            <a:ext cx="31750724" cy="935460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5446" b="0" strike="noStrike" spc="0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124355" y="10298880"/>
            <a:ext cx="15494276" cy="2463587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1226" b="0" strike="noStrike" spc="0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8393777" y="10298883"/>
            <a:ext cx="15494276" cy="11751122"/>
          </a:xfrm>
          <a:prstGeom prst="rect">
            <a:avLst/>
          </a:prstGeom>
        </p:spPr>
        <p:txBody>
          <a:bodyPr lIns="0" tIns="0" rIns="0" bIns="0">
            <a:normAutofit fontScale="79000"/>
          </a:bodyPr>
          <a:lstStyle/>
          <a:p>
            <a:endParaRPr lang="pt-BR" sz="11226" b="0" strike="noStrike" spc="0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8393777" y="23166720"/>
            <a:ext cx="15494276" cy="11751122"/>
          </a:xfrm>
          <a:prstGeom prst="rect">
            <a:avLst/>
          </a:prstGeom>
        </p:spPr>
        <p:txBody>
          <a:bodyPr lIns="0" tIns="0" rIns="0" bIns="0">
            <a:normAutofit fontScale="79000"/>
          </a:bodyPr>
          <a:lstStyle/>
          <a:p>
            <a:endParaRPr lang="pt-BR" sz="11226" b="0" strike="noStrike" spc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06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124353" y="921963"/>
            <a:ext cx="31750724" cy="935460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5446" b="0" strike="noStrike" spc="0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124355" y="10298883"/>
            <a:ext cx="15494276" cy="11751122"/>
          </a:xfrm>
          <a:prstGeom prst="rect">
            <a:avLst/>
          </a:prstGeom>
        </p:spPr>
        <p:txBody>
          <a:bodyPr lIns="0" tIns="0" rIns="0" bIns="0">
            <a:normAutofit fontScale="79000"/>
          </a:bodyPr>
          <a:lstStyle/>
          <a:p>
            <a:endParaRPr lang="pt-BR" sz="11226" b="0" strike="noStrike" spc="0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8393777" y="10298883"/>
            <a:ext cx="15494276" cy="11751122"/>
          </a:xfrm>
          <a:prstGeom prst="rect">
            <a:avLst/>
          </a:prstGeom>
        </p:spPr>
        <p:txBody>
          <a:bodyPr lIns="0" tIns="0" rIns="0" bIns="0">
            <a:normAutofit fontScale="79000"/>
          </a:bodyPr>
          <a:lstStyle/>
          <a:p>
            <a:endParaRPr lang="pt-BR" sz="11226" b="0" strike="noStrike" spc="0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2124353" y="23166720"/>
            <a:ext cx="31750724" cy="1175112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1226" b="0" strike="noStrike" spc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65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124353" y="2053804"/>
            <a:ext cx="31750724" cy="7090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15446" b="0" strike="noStrike" spc="0">
                <a:latin typeface="Arial"/>
              </a:rPr>
              <a:t>Clique para editar o formato do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2124353" y="10298880"/>
            <a:ext cx="31750724" cy="24635879"/>
          </a:xfrm>
          <a:prstGeom prst="rect">
            <a:avLst/>
          </a:prstGeom>
        </p:spPr>
        <p:txBody>
          <a:bodyPr lIns="0" tIns="0" rIns="0" bIns="0">
            <a:normAutofit fontScale="63000"/>
          </a:bodyPr>
          <a:lstStyle/>
          <a:p>
            <a:pPr marL="432000" indent="-324000">
              <a:spcBef>
                <a:spcPts val="1061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1226" b="0" strike="noStrike" spc="0">
                <a:latin typeface="Arial"/>
              </a:rPr>
              <a:t>Clique para editar o formato do texto da estrutura de tópicos</a:t>
            </a:r>
          </a:p>
          <a:p>
            <a:pPr marL="404865" lvl="1" indent="-151825">
              <a:spcBef>
                <a:spcPts val="398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9821" b="0" strike="noStrike" spc="0">
                <a:latin typeface="Arial"/>
              </a:rPr>
              <a:t>2.º nível da estrutura de tópicos</a:t>
            </a:r>
          </a:p>
          <a:p>
            <a:pPr marL="607297" lvl="2" indent="-134956">
              <a:spcBef>
                <a:spcPts val="29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8421" b="0" strike="noStrike" spc="0">
                <a:latin typeface="Arial"/>
              </a:rPr>
              <a:t>3.º nível da estrutura de tópicos</a:t>
            </a:r>
          </a:p>
          <a:p>
            <a:pPr marL="809728" lvl="3" indent="-101216">
              <a:spcBef>
                <a:spcPts val="199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7016" b="0" strike="noStrike" spc="0">
                <a:latin typeface="Arial"/>
              </a:rPr>
              <a:t>4.º nível da estrutura de tópicos</a:t>
            </a:r>
          </a:p>
          <a:p>
            <a:pPr marL="1012162" lvl="4" indent="-101216">
              <a:spcBef>
                <a:spcPts val="99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7016" b="0" strike="noStrike" spc="0">
                <a:latin typeface="Arial"/>
              </a:rPr>
              <a:t>5.º nível da estrutura de tópicos</a:t>
            </a:r>
          </a:p>
          <a:p>
            <a:pPr marL="1214593" lvl="5" indent="-101216">
              <a:spcBef>
                <a:spcPts val="99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7016" b="0" strike="noStrike" spc="0">
                <a:latin typeface="Arial"/>
              </a:rPr>
              <a:t>6.º nível da estrutura de tópicos</a:t>
            </a:r>
          </a:p>
          <a:p>
            <a:pPr marL="1417024" lvl="6" indent="-101216">
              <a:spcBef>
                <a:spcPts val="99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7016" b="0" strike="noStrike" spc="0">
                <a:latin typeface="Arial"/>
              </a:rPr>
              <a:t>7.º nível da estrutura de tópicos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2124358" y="39058564"/>
            <a:ext cx="8218857" cy="292643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655" b="0" strike="noStrike" spc="0">
                <a:latin typeface="Times New Roman"/>
              </a:rPr>
              <a:t>&lt;data/hora&gt;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12425762" y="39058205"/>
            <a:ext cx="11182501" cy="2926437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pt-BR" sz="655" b="0" strike="noStrike" spc="0">
                <a:latin typeface="Times New Roman"/>
              </a:rPr>
              <a:t>&lt;rodapé&gt;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25655865" y="39058205"/>
            <a:ext cx="8218857" cy="2926437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5C7CEB65-2CDF-447D-BE6B-DD29D27C085B}" type="slidenum">
              <a:rPr lang="pt-BR" sz="655" b="0" strike="noStrike" spc="0">
                <a:latin typeface="Times New Roman"/>
              </a:rPr>
              <a:t>‹#›</a:t>
            </a:fld>
            <a:endParaRPr lang="pt-BR" sz="655" b="0" strike="noStrike" spc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209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28481" rtl="0" eaLnBrk="1" latinLnBrk="0" hangingPunct="1">
        <a:lnSpc>
          <a:spcPct val="90000"/>
        </a:lnSpc>
        <a:spcBef>
          <a:spcPct val="0"/>
        </a:spcBef>
        <a:buNone/>
        <a:defRPr sz="20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75566" indent="-956675" algn="l" defTabSz="428481" rtl="0" eaLnBrk="1" latinLnBrk="0" hangingPunct="1">
        <a:lnSpc>
          <a:spcPct val="90000"/>
        </a:lnSpc>
        <a:spcBef>
          <a:spcPts val="31355"/>
        </a:spcBef>
        <a:buClr>
          <a:srgbClr val="000000"/>
        </a:buClr>
        <a:buSzPct val="45000"/>
        <a:buFont typeface="Wingdings" charset="2"/>
        <a:buChar char=""/>
        <a:defRPr sz="1311" kern="1200">
          <a:solidFill>
            <a:schemeClr val="tx1"/>
          </a:solidFill>
          <a:latin typeface="+mn-lt"/>
          <a:ea typeface="+mn-ea"/>
          <a:cs typeface="+mn-cs"/>
        </a:defRPr>
      </a:lvl1pPr>
      <a:lvl2pPr marL="321360" indent="-107121" algn="l" defTabSz="428481" rtl="0" eaLnBrk="1" latinLnBrk="0" hangingPunct="1">
        <a:lnSpc>
          <a:spcPct val="90000"/>
        </a:lnSpc>
        <a:spcBef>
          <a:spcPts val="23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35602" indent="-107121" algn="l" defTabSz="428481" rtl="0" eaLnBrk="1" latinLnBrk="0" hangingPunct="1">
        <a:lnSpc>
          <a:spcPct val="90000"/>
        </a:lnSpc>
        <a:spcBef>
          <a:spcPts val="233"/>
        </a:spcBef>
        <a:buFont typeface="Arial" panose="020B0604020202020204" pitchFamily="34" charset="0"/>
        <a:buChar char="•"/>
        <a:defRPr sz="936" kern="1200">
          <a:solidFill>
            <a:schemeClr val="tx1"/>
          </a:solidFill>
          <a:latin typeface="+mn-lt"/>
          <a:ea typeface="+mn-ea"/>
          <a:cs typeface="+mn-cs"/>
        </a:defRPr>
      </a:lvl3pPr>
      <a:lvl4pPr marL="749841" indent="-107121" algn="l" defTabSz="428481" rtl="0" eaLnBrk="1" latinLnBrk="0" hangingPunct="1">
        <a:lnSpc>
          <a:spcPct val="90000"/>
        </a:lnSpc>
        <a:spcBef>
          <a:spcPts val="233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964083" indent="-107121" algn="l" defTabSz="428481" rtl="0" eaLnBrk="1" latinLnBrk="0" hangingPunct="1">
        <a:lnSpc>
          <a:spcPct val="90000"/>
        </a:lnSpc>
        <a:spcBef>
          <a:spcPts val="233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178325" indent="-107121" algn="l" defTabSz="428481" rtl="0" eaLnBrk="1" latinLnBrk="0" hangingPunct="1">
        <a:lnSpc>
          <a:spcPct val="90000"/>
        </a:lnSpc>
        <a:spcBef>
          <a:spcPts val="233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392564" indent="-107121" algn="l" defTabSz="428481" rtl="0" eaLnBrk="1" latinLnBrk="0" hangingPunct="1">
        <a:lnSpc>
          <a:spcPct val="90000"/>
        </a:lnSpc>
        <a:spcBef>
          <a:spcPts val="233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606806" indent="-107121" algn="l" defTabSz="428481" rtl="0" eaLnBrk="1" latinLnBrk="0" hangingPunct="1">
        <a:lnSpc>
          <a:spcPct val="90000"/>
        </a:lnSpc>
        <a:spcBef>
          <a:spcPts val="233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821045" indent="-107121" algn="l" defTabSz="428481" rtl="0" eaLnBrk="1" latinLnBrk="0" hangingPunct="1">
        <a:lnSpc>
          <a:spcPct val="90000"/>
        </a:lnSpc>
        <a:spcBef>
          <a:spcPts val="233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28481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42" algn="l" defTabSz="428481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481" algn="l" defTabSz="428481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723" algn="l" defTabSz="428481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6962" algn="l" defTabSz="428481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204" algn="l" defTabSz="428481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443" algn="l" defTabSz="428481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99685" algn="l" defTabSz="428481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3924" algn="l" defTabSz="428481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microsoft.com/office/2007/relationships/hdphoto" Target="../media/hdphoto3.wdp"/><Relationship Id="rId8" Type="http://schemas.openxmlformats.org/officeDocument/2006/relationships/image" Target="../media/image4.png"/><Relationship Id="rId9" Type="http://schemas.microsoft.com/office/2007/relationships/hdphoto" Target="../media/hdphoto4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="" xmlns:a16="http://schemas.microsoft.com/office/drawing/2014/main" id="{27F937DF-3B32-484A-AAFD-D18C484A606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2170078" y="9569905"/>
            <a:ext cx="14656256" cy="11293396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t">
            <a:normAutofit fontScale="94000"/>
          </a:bodyPr>
          <a:lstStyle/>
          <a:p>
            <a:pPr marL="31889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8300" b="1" dirty="0">
                <a:latin typeface="Antique Olive"/>
                <a:ea typeface="DejaVu Sans"/>
                <a:cs typeface="DejaVu Sans"/>
              </a:rPr>
              <a:t>Introdução</a:t>
            </a:r>
          </a:p>
          <a:p>
            <a:pPr marL="318891">
              <a:lnSpc>
                <a:spcPct val="100000"/>
              </a:lnSpc>
              <a:spcBef>
                <a:spcPts val="0"/>
              </a:spcBef>
            </a:pPr>
            <a:r>
              <a:rPr lang="pt-BR" sz="4300" dirty="0" smtClean="0"/>
              <a:t>(No </a:t>
            </a:r>
            <a:r>
              <a:rPr lang="pt-BR" sz="4300" dirty="0" err="1" smtClean="0"/>
              <a:t>útimo</a:t>
            </a:r>
            <a:r>
              <a:rPr lang="pt-BR" sz="4300" dirty="0" smtClean="0"/>
              <a:t> parágrafo, incluir objetivo geral)</a:t>
            </a:r>
            <a:endParaRPr lang="pt-BR" sz="4300" dirty="0"/>
          </a:p>
          <a:p>
            <a:pPr marL="318891" indent="0" algn="ctr">
              <a:buNone/>
            </a:pPr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="" xmlns:a16="http://schemas.microsoft.com/office/drawing/2014/main" id="{322B924F-09E1-4442-B789-8AC15989C93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7291596" y="9525716"/>
            <a:ext cx="16723903" cy="17551219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marL="360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7800" b="1" dirty="0" smtClean="0">
                <a:latin typeface="Antique Olive"/>
                <a:ea typeface="DejaVu Sans"/>
                <a:cs typeface="DejaVu Sans"/>
              </a:rPr>
              <a:t>Resultados </a:t>
            </a:r>
            <a:r>
              <a:rPr lang="pt-BR" sz="7800" b="1" dirty="0">
                <a:latin typeface="Antique Olive"/>
                <a:ea typeface="DejaVu Sans"/>
                <a:cs typeface="DejaVu Sans"/>
              </a:rPr>
              <a:t>e discussão</a:t>
            </a:r>
          </a:p>
          <a:p>
            <a:pPr marL="318891" indent="0" algn="ctr">
              <a:buNone/>
            </a:pPr>
            <a:endParaRPr lang="pt-BR" sz="8000" b="1" dirty="0">
              <a:latin typeface="Antique Olive"/>
              <a:ea typeface="DejaVu Sans"/>
              <a:cs typeface="DejaVu Sans"/>
            </a:endParaRPr>
          </a:p>
        </p:txBody>
      </p:sp>
      <p:sp>
        <p:nvSpPr>
          <p:cNvPr id="8" name="Espaço Reservado para Texto 7">
            <a:extLst>
              <a:ext uri="{FF2B5EF4-FFF2-40B4-BE49-F238E27FC236}">
                <a16:creationId xmlns="" xmlns:a16="http://schemas.microsoft.com/office/drawing/2014/main" id="{70FE95A1-C06E-4178-8304-F6AA118987A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2040930" y="21316850"/>
            <a:ext cx="14656256" cy="17717979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t">
            <a:normAutofit fontScale="94000"/>
          </a:bodyPr>
          <a:lstStyle/>
          <a:p>
            <a:pPr marL="31889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7800" b="1" dirty="0">
                <a:latin typeface="Antique Olive"/>
                <a:ea typeface="DejaVu Sans"/>
                <a:cs typeface="DejaVu Sans"/>
              </a:rPr>
              <a:t>Metodologia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6C167CF6-CD7E-4B0A-B25D-FDC30DAC8FF8}"/>
              </a:ext>
            </a:extLst>
          </p:cNvPr>
          <p:cNvSpPr/>
          <p:nvPr/>
        </p:nvSpPr>
        <p:spPr>
          <a:xfrm>
            <a:off x="17164122" y="35867870"/>
            <a:ext cx="17032794" cy="31700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7800" b="1" dirty="0" smtClean="0">
                <a:latin typeface="Antique Olive"/>
                <a:ea typeface="DejaVu Sans"/>
                <a:cs typeface="DejaVu Sans"/>
              </a:rPr>
              <a:t>Referências</a:t>
            </a:r>
          </a:p>
          <a:p>
            <a:r>
              <a:rPr lang="pt-BR" sz="4000" dirty="0" smtClean="0">
                <a:latin typeface="Antique Olive"/>
                <a:ea typeface="DejaVu Sans"/>
                <a:cs typeface="DejaVu Sans"/>
              </a:rPr>
              <a:t>(Até três referências)</a:t>
            </a:r>
            <a:endParaRPr lang="pt-BR" sz="4000" dirty="0">
              <a:latin typeface="Antique Olive"/>
              <a:ea typeface="DejaVu Sans"/>
              <a:cs typeface="DejaVu Sans"/>
            </a:endParaRPr>
          </a:p>
          <a:p>
            <a:endParaRPr lang="pt-BR" sz="4000" b="1" dirty="0" smtClean="0">
              <a:latin typeface="Antique Olive"/>
              <a:ea typeface="DejaVu Sans"/>
              <a:cs typeface="DejaVu Sans"/>
            </a:endParaRPr>
          </a:p>
          <a:p>
            <a:endParaRPr lang="pt-BR" sz="4000" b="1" dirty="0">
              <a:latin typeface="Antique Olive"/>
              <a:ea typeface="DejaVu Sans"/>
              <a:cs typeface="DejaVu Sans"/>
            </a:endParaRPr>
          </a:p>
        </p:txBody>
      </p:sp>
      <p:sp>
        <p:nvSpPr>
          <p:cNvPr id="14" name="Retângulo 8">
            <a:extLst>
              <a:ext uri="{FF2B5EF4-FFF2-40B4-BE49-F238E27FC236}">
                <a16:creationId xmlns="" xmlns:a16="http://schemas.microsoft.com/office/drawing/2014/main" id="{6C167CF6-CD7E-4B0A-B25D-FDC30DAC8FF8}"/>
              </a:ext>
            </a:extLst>
          </p:cNvPr>
          <p:cNvSpPr/>
          <p:nvPr/>
        </p:nvSpPr>
        <p:spPr>
          <a:xfrm>
            <a:off x="17164122" y="32277332"/>
            <a:ext cx="16942085" cy="31700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7800" b="1" dirty="0" smtClean="0">
                <a:latin typeface="Antique Olive"/>
                <a:ea typeface="DejaVu Sans"/>
                <a:cs typeface="DejaVu Sans"/>
              </a:rPr>
              <a:t>Agradecimento</a:t>
            </a:r>
          </a:p>
          <a:p>
            <a:r>
              <a:rPr lang="pt-BR" sz="4000" dirty="0" smtClean="0">
                <a:latin typeface="Antique Olive"/>
                <a:ea typeface="DejaVu Sans"/>
                <a:cs typeface="DejaVu Sans"/>
              </a:rPr>
              <a:t>(Opcional)</a:t>
            </a:r>
          </a:p>
          <a:p>
            <a:endParaRPr lang="pt-BR" sz="4000" dirty="0" smtClean="0">
              <a:latin typeface="Antique Olive"/>
              <a:ea typeface="DejaVu Sans"/>
              <a:cs typeface="DejaVu Sans"/>
            </a:endParaRPr>
          </a:p>
          <a:p>
            <a:endParaRPr lang="pt-BR" sz="4000" dirty="0"/>
          </a:p>
        </p:txBody>
      </p:sp>
      <p:sp>
        <p:nvSpPr>
          <p:cNvPr id="15" name="Espaço Reservado para Texto 7">
            <a:extLst>
              <a:ext uri="{FF2B5EF4-FFF2-40B4-BE49-F238E27FC236}">
                <a16:creationId xmlns="" xmlns:a16="http://schemas.microsoft.com/office/drawing/2014/main" id="{70FE95A1-C06E-4178-8304-F6AA118987A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7201778" y="27523998"/>
            <a:ext cx="16904430" cy="4269857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t">
            <a:normAutofit fontScale="94000"/>
          </a:bodyPr>
          <a:lstStyle/>
          <a:p>
            <a:pPr marL="31889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7800" b="1" dirty="0" smtClean="0">
                <a:latin typeface="Antique Olive"/>
                <a:ea typeface="DejaVu Sans"/>
                <a:cs typeface="DejaVu Sans"/>
              </a:rPr>
              <a:t>Conclusões</a:t>
            </a:r>
            <a:endParaRPr lang="pt-BR" sz="7800" b="1" dirty="0">
              <a:latin typeface="Antique Olive"/>
              <a:ea typeface="DejaVu Sans"/>
              <a:cs typeface="DejaVu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-147063"/>
            <a:ext cx="35999738" cy="5635017"/>
            <a:chOff x="0" y="-147063"/>
            <a:chExt cx="35999738" cy="5635017"/>
          </a:xfrm>
        </p:grpSpPr>
        <p:sp>
          <p:nvSpPr>
            <p:cNvPr id="23" name="Retângulo 22">
              <a:extLst>
                <a:ext uri="{FF2B5EF4-FFF2-40B4-BE49-F238E27FC236}">
                  <a16:creationId xmlns="" xmlns:a16="http://schemas.microsoft.com/office/drawing/2014/main" id="{F01069C5-98A2-4F33-B6E3-428EC6E98B96}"/>
                </a:ext>
              </a:extLst>
            </p:cNvPr>
            <p:cNvSpPr/>
            <p:nvPr/>
          </p:nvSpPr>
          <p:spPr>
            <a:xfrm>
              <a:off x="0" y="-147063"/>
              <a:ext cx="35999738" cy="39359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="" xmlns:a16="http://schemas.microsoft.com/office/drawing/2014/main" id="{AAEFF7F2-8001-454D-B43C-677A22172366}"/>
                </a:ext>
              </a:extLst>
            </p:cNvPr>
            <p:cNvSpPr/>
            <p:nvPr/>
          </p:nvSpPr>
          <p:spPr>
            <a:xfrm>
              <a:off x="1710949" y="182655"/>
              <a:ext cx="33307871" cy="47610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TextShape 5"/>
            <p:cNvSpPr txBox="1"/>
            <p:nvPr/>
          </p:nvSpPr>
          <p:spPr>
            <a:xfrm>
              <a:off x="8698637" y="632701"/>
              <a:ext cx="18967303" cy="4855253"/>
            </a:xfrm>
            <a:prstGeom prst="rect">
              <a:avLst/>
            </a:prstGeom>
            <a:noFill/>
            <a:ln>
              <a:noFill/>
            </a:ln>
          </p:spPr>
          <p:txBody>
            <a:bodyPr lIns="42186" tIns="21094" rIns="42186" bIns="21094"/>
            <a:lstStyle/>
            <a:p>
              <a:pPr algn="ctr"/>
              <a:r>
                <a:rPr lang="pt-BR" sz="5000" b="1" dirty="0" smtClean="0"/>
                <a:t>XXIX </a:t>
              </a:r>
              <a:r>
                <a:rPr lang="pt-BR" sz="5000" b="1" dirty="0"/>
                <a:t>CONGRESSO DE INICIAÇÃO CIENTÍFICA (CIC</a:t>
              </a:r>
              <a:r>
                <a:rPr lang="pt-BR" sz="5000" b="1" dirty="0" smtClean="0"/>
                <a:t>) 2019</a:t>
              </a:r>
              <a:endParaRPr lang="pt-BR" sz="5000" b="1" dirty="0"/>
            </a:p>
            <a:p>
              <a:pPr algn="ctr"/>
              <a:r>
                <a:rPr lang="pt-BR" sz="5000" dirty="0"/>
                <a:t>UACSA, UAST, UFAPE, CODAI e UEADTEC</a:t>
              </a:r>
            </a:p>
            <a:p>
              <a:pPr algn="ctr"/>
              <a:r>
                <a:rPr lang="pt-BR" sz="5000" dirty="0"/>
                <a:t>Universidade Federal Rural de Pernambuco</a:t>
              </a:r>
            </a:p>
            <a:p>
              <a:pPr algn="ctr"/>
              <a:r>
                <a:rPr lang="pt-BR" sz="5000" dirty="0" err="1"/>
                <a:t>Pró-Reitoria</a:t>
              </a:r>
              <a:r>
                <a:rPr lang="pt-BR" sz="5000" dirty="0"/>
                <a:t> de Pesquisa e Pós-Graduação</a:t>
              </a:r>
            </a:p>
            <a:p>
              <a:pPr algn="ctr"/>
              <a:r>
                <a:rPr lang="pt-BR" sz="5000" dirty="0"/>
                <a:t>Coordenação de Programas Especiais</a:t>
              </a:r>
            </a:p>
            <a:p>
              <a:pPr algn="ctr" defTabSz="428481"/>
              <a:endParaRPr lang="pt-BR" sz="8800" dirty="0">
                <a:latin typeface="Arial"/>
                <a:ea typeface="DejaVu Sans"/>
                <a:cs typeface="DejaVu Sans"/>
              </a:endParaRPr>
            </a:p>
          </p:txBody>
        </p:sp>
        <p:pic>
          <p:nvPicPr>
            <p:cNvPr id="24" name="Imagem 23">
              <a:extLst>
                <a:ext uri="{FF2B5EF4-FFF2-40B4-BE49-F238E27FC236}">
                  <a16:creationId xmlns="" xmlns:a16="http://schemas.microsoft.com/office/drawing/2014/main" id="{971BCA78-95EB-4E6E-B16B-E46289DCE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12431" y="385856"/>
              <a:ext cx="4192337" cy="4192337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9353" r="11387"/>
            <a:stretch/>
          </p:blipFill>
          <p:spPr>
            <a:xfrm>
              <a:off x="26486736" y="136065"/>
              <a:ext cx="8617260" cy="4881350"/>
            </a:xfrm>
            <a:prstGeom prst="rect">
              <a:avLst/>
            </a:prstGeom>
          </p:spPr>
        </p:pic>
      </p:grpSp>
      <p:sp>
        <p:nvSpPr>
          <p:cNvPr id="17" name="Espaço Reservado para Texto 7">
            <a:extLst>
              <a:ext uri="{FF2B5EF4-FFF2-40B4-BE49-F238E27FC236}">
                <a16:creationId xmlns="" xmlns:a16="http://schemas.microsoft.com/office/drawing/2014/main" id="{70FE95A1-C06E-4178-8304-F6AA118987A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2131638" y="6213635"/>
            <a:ext cx="31883862" cy="2358460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normAutofit fontScale="94000"/>
          </a:bodyPr>
          <a:lstStyle/>
          <a:p>
            <a:pPr marL="318891" lvl="1" algn="ctr"/>
            <a:r>
              <a:rPr lang="pt-BR" sz="8300" b="1" dirty="0" smtClean="0">
                <a:latin typeface="Antique Olive"/>
                <a:ea typeface="DejaVu Sans"/>
                <a:cs typeface="DejaVu Sans"/>
              </a:rPr>
              <a:t>TÍTULO</a:t>
            </a:r>
            <a:endParaRPr lang="pt-BR" sz="8300" b="1" dirty="0">
              <a:latin typeface="Antique Olive"/>
              <a:ea typeface="DejaVu Sans"/>
              <a:cs typeface="DejaVu San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555106" y="39479105"/>
            <a:ext cx="18424383" cy="2791099"/>
            <a:chOff x="9555106" y="39479105"/>
            <a:chExt cx="18424383" cy="2791099"/>
          </a:xfrm>
        </p:grpSpPr>
        <p:pic>
          <p:nvPicPr>
            <p:cNvPr id="20" name="Imagem 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55106" y="39692925"/>
              <a:ext cx="2917244" cy="2131511"/>
            </a:xfrm>
            <a:prstGeom prst="rect">
              <a:avLst/>
            </a:prstGeom>
          </p:spPr>
        </p:pic>
        <p:pic>
          <p:nvPicPr>
            <p:cNvPr id="21" name="Imagem 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408817" y="39912401"/>
              <a:ext cx="5570672" cy="205277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9353" r="11387"/>
            <a:stretch/>
          </p:blipFill>
          <p:spPr>
            <a:xfrm>
              <a:off x="15119220" y="39479105"/>
              <a:ext cx="4927248" cy="2791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131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62</Words>
  <Application>Microsoft Macintosh PowerPoint</Application>
  <PresentationFormat>Custom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Larissa Cavalcanti</dc:creator>
  <cp:lastModifiedBy>MacBook Pro</cp:lastModifiedBy>
  <cp:revision>8</cp:revision>
  <dcterms:created xsi:type="dcterms:W3CDTF">2019-03-22T22:52:31Z</dcterms:created>
  <dcterms:modified xsi:type="dcterms:W3CDTF">2019-10-29T20:12:29Z</dcterms:modified>
</cp:coreProperties>
</file>